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02.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120"/>
  </p:notesMasterIdLst>
  <p:sldIdLst>
    <p:sldId id="256" r:id="rId2"/>
    <p:sldId id="871" r:id="rId3"/>
    <p:sldId id="670" r:id="rId4"/>
    <p:sldId id="843" r:id="rId5"/>
    <p:sldId id="879" r:id="rId6"/>
    <p:sldId id="875" r:id="rId7"/>
    <p:sldId id="880" r:id="rId8"/>
    <p:sldId id="742" r:id="rId9"/>
    <p:sldId id="276" r:id="rId10"/>
    <p:sldId id="353" r:id="rId11"/>
    <p:sldId id="316" r:id="rId12"/>
    <p:sldId id="321" r:id="rId13"/>
    <p:sldId id="359" r:id="rId14"/>
    <p:sldId id="869" r:id="rId15"/>
    <p:sldId id="790" r:id="rId16"/>
    <p:sldId id="857" r:id="rId17"/>
    <p:sldId id="855" r:id="rId18"/>
    <p:sldId id="837" r:id="rId19"/>
    <p:sldId id="740" r:id="rId20"/>
    <p:sldId id="263" r:id="rId21"/>
    <p:sldId id="838" r:id="rId22"/>
    <p:sldId id="839" r:id="rId23"/>
    <p:sldId id="841" r:id="rId24"/>
    <p:sldId id="738" r:id="rId25"/>
    <p:sldId id="278" r:id="rId26"/>
    <p:sldId id="867" r:id="rId27"/>
    <p:sldId id="845" r:id="rId28"/>
    <p:sldId id="275" r:id="rId29"/>
    <p:sldId id="868" r:id="rId30"/>
    <p:sldId id="791" r:id="rId31"/>
    <p:sldId id="870" r:id="rId32"/>
    <p:sldId id="834" r:id="rId33"/>
    <p:sldId id="624" r:id="rId34"/>
    <p:sldId id="621" r:id="rId35"/>
    <p:sldId id="696" r:id="rId36"/>
    <p:sldId id="280" r:id="rId37"/>
    <p:sldId id="766" r:id="rId38"/>
    <p:sldId id="774" r:id="rId39"/>
    <p:sldId id="340" r:id="rId40"/>
    <p:sldId id="776" r:id="rId41"/>
    <p:sldId id="860" r:id="rId42"/>
    <p:sldId id="861" r:id="rId43"/>
    <p:sldId id="778" r:id="rId44"/>
    <p:sldId id="780" r:id="rId45"/>
    <p:sldId id="781" r:id="rId46"/>
    <p:sldId id="782" r:id="rId47"/>
    <p:sldId id="361" r:id="rId48"/>
    <p:sldId id="362" r:id="rId49"/>
    <p:sldId id="363" r:id="rId50"/>
    <p:sldId id="783" r:id="rId51"/>
    <p:sldId id="785" r:id="rId52"/>
    <p:sldId id="786" r:id="rId53"/>
    <p:sldId id="787" r:id="rId54"/>
    <p:sldId id="764" r:id="rId55"/>
    <p:sldId id="754" r:id="rId56"/>
    <p:sldId id="863" r:id="rId57"/>
    <p:sldId id="852" r:id="rId58"/>
    <p:sldId id="862" r:id="rId59"/>
    <p:sldId id="763" r:id="rId60"/>
    <p:sldId id="700" r:id="rId61"/>
    <p:sldId id="739" r:id="rId62"/>
    <p:sldId id="804" r:id="rId63"/>
    <p:sldId id="792" r:id="rId64"/>
    <p:sldId id="827" r:id="rId65"/>
    <p:sldId id="826" r:id="rId66"/>
    <p:sldId id="825" r:id="rId67"/>
    <p:sldId id="828" r:id="rId68"/>
    <p:sldId id="829" r:id="rId69"/>
    <p:sldId id="830" r:id="rId70"/>
    <p:sldId id="831" r:id="rId71"/>
    <p:sldId id="824" r:id="rId72"/>
    <p:sldId id="864" r:id="rId73"/>
    <p:sldId id="865" r:id="rId74"/>
    <p:sldId id="823" r:id="rId75"/>
    <p:sldId id="820" r:id="rId76"/>
    <p:sldId id="314" r:id="rId77"/>
    <p:sldId id="328" r:id="rId78"/>
    <p:sldId id="877" r:id="rId79"/>
    <p:sldId id="269" r:id="rId80"/>
    <p:sldId id="772" r:id="rId81"/>
    <p:sldId id="765" r:id="rId82"/>
    <p:sldId id="349" r:id="rId83"/>
    <p:sldId id="350" r:id="rId84"/>
    <p:sldId id="878" r:id="rId85"/>
    <p:sldId id="760" r:id="rId86"/>
    <p:sldId id="348" r:id="rId87"/>
    <p:sldId id="796" r:id="rId88"/>
    <p:sldId id="800" r:id="rId89"/>
    <p:sldId id="850" r:id="rId90"/>
    <p:sldId id="801" r:id="rId91"/>
    <p:sldId id="849" r:id="rId92"/>
    <p:sldId id="832" r:id="rId93"/>
    <p:sldId id="833" r:id="rId94"/>
    <p:sldId id="835" r:id="rId95"/>
    <p:sldId id="842" r:id="rId96"/>
    <p:sldId id="750" r:id="rId97"/>
    <p:sldId id="751" r:id="rId98"/>
    <p:sldId id="317" r:id="rId99"/>
    <p:sldId id="840" r:id="rId100"/>
    <p:sldId id="876" r:id="rId101"/>
    <p:sldId id="872" r:id="rId102"/>
    <p:sldId id="873" r:id="rId103"/>
    <p:sldId id="874" r:id="rId104"/>
    <p:sldId id="298" r:id="rId105"/>
    <p:sldId id="297" r:id="rId106"/>
    <p:sldId id="747" r:id="rId107"/>
    <p:sldId id="748" r:id="rId108"/>
    <p:sldId id="749" r:id="rId109"/>
    <p:sldId id="798" r:id="rId110"/>
    <p:sldId id="755" r:id="rId111"/>
    <p:sldId id="707" r:id="rId112"/>
    <p:sldId id="708" r:id="rId113"/>
    <p:sldId id="709" r:id="rId114"/>
    <p:sldId id="710" r:id="rId115"/>
    <p:sldId id="315" r:id="rId116"/>
    <p:sldId id="352" r:id="rId117"/>
    <p:sldId id="773" r:id="rId118"/>
    <p:sldId id="767" r:id="rId1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B503C-DAE4-48BF-82A9-56807CB3AFED}" v="1" dt="2019-07-19T13:01:47.715"/>
    <p1510:client id="{304350EC-8EDD-4FB3-A59B-9E484F520976}" v="12" dt="2019-07-19T21:16:58.689"/>
    <p1510:client id="{37C15AC2-4C3D-0E30-47E7-EE20D0DD2095}" v="6" dt="2019-08-12T10:40:45.965"/>
    <p1510:client id="{886D488B-7426-A664-FBB2-C6D0E378AE2E}" v="4" dt="2019-07-23T13:30:04.3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0" autoAdjust="0"/>
    <p:restoredTop sz="87353" autoAdjust="0"/>
  </p:normalViewPr>
  <p:slideViewPr>
    <p:cSldViewPr snapToGrid="0">
      <p:cViewPr varScale="1">
        <p:scale>
          <a:sx n="81" d="100"/>
          <a:sy n="81" d="100"/>
        </p:scale>
        <p:origin x="90"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in Mahdanian" userId="S::artin.mahdanian@mail.mcgill.ca::ee4d661a-cf89-4736-893d-58a22a615232" providerId="AD" clId="Web-{A96046E6-0CB3-EE5B-C213-5A0AF8F265D3}"/>
    <pc:docChg chg="modSld">
      <pc:chgData name="Artin Mahdanian" userId="S::artin.mahdanian@mail.mcgill.ca::ee4d661a-cf89-4736-893d-58a22a615232" providerId="AD" clId="Web-{A96046E6-0CB3-EE5B-C213-5A0AF8F265D3}" dt="2019-08-12T10:38:28.947" v="242" actId="1076"/>
      <pc:docMkLst>
        <pc:docMk/>
      </pc:docMkLst>
      <pc:sldChg chg="modSp">
        <pc:chgData name="Artin Mahdanian" userId="S::artin.mahdanian@mail.mcgill.ca::ee4d661a-cf89-4736-893d-58a22a615232" providerId="AD" clId="Web-{A96046E6-0CB3-EE5B-C213-5A0AF8F265D3}" dt="2019-08-12T10:34:55.400" v="0" actId="1076"/>
        <pc:sldMkLst>
          <pc:docMk/>
          <pc:sldMk cId="3816660150" sldId="256"/>
        </pc:sldMkLst>
        <pc:picChg chg="mod">
          <ac:chgData name="Artin Mahdanian" userId="S::artin.mahdanian@mail.mcgill.ca::ee4d661a-cf89-4736-893d-58a22a615232" providerId="AD" clId="Web-{A96046E6-0CB3-EE5B-C213-5A0AF8F265D3}" dt="2019-08-12T10:34:55.400" v="0" actId="1076"/>
          <ac:picMkLst>
            <pc:docMk/>
            <pc:sldMk cId="3816660150" sldId="256"/>
            <ac:picMk id="5" creationId="{ECEF2CED-192A-4261-9288-57257FEFB9F7}"/>
          </ac:picMkLst>
        </pc:picChg>
      </pc:sldChg>
      <pc:sldChg chg="modSp">
        <pc:chgData name="Artin Mahdanian" userId="S::artin.mahdanian@mail.mcgill.ca::ee4d661a-cf89-4736-893d-58a22a615232" providerId="AD" clId="Web-{A96046E6-0CB3-EE5B-C213-5A0AF8F265D3}" dt="2019-08-12T10:38:28.947" v="242" actId="1076"/>
        <pc:sldMkLst>
          <pc:docMk/>
          <pc:sldMk cId="4102471545" sldId="756"/>
        </pc:sldMkLst>
        <pc:spChg chg="mod">
          <ac:chgData name="Artin Mahdanian" userId="S::artin.mahdanian@mail.mcgill.ca::ee4d661a-cf89-4736-893d-58a22a615232" providerId="AD" clId="Web-{A96046E6-0CB3-EE5B-C213-5A0AF8F265D3}" dt="2019-08-12T10:38:11.134" v="232" actId="20577"/>
          <ac:spMkLst>
            <pc:docMk/>
            <pc:sldMk cId="4102471545" sldId="756"/>
            <ac:spMk id="3" creationId="{7376920C-D678-42EC-8969-EEB56056F676}"/>
          </ac:spMkLst>
        </pc:spChg>
        <pc:picChg chg="mod">
          <ac:chgData name="Artin Mahdanian" userId="S::artin.mahdanian@mail.mcgill.ca::ee4d661a-cf89-4736-893d-58a22a615232" providerId="AD" clId="Web-{A96046E6-0CB3-EE5B-C213-5A0AF8F265D3}" dt="2019-08-12T10:38:19.400" v="238" actId="1076"/>
          <ac:picMkLst>
            <pc:docMk/>
            <pc:sldMk cId="4102471545" sldId="756"/>
            <ac:picMk id="4" creationId="{004B99E1-641A-4968-B676-262A740FABFE}"/>
          </ac:picMkLst>
        </pc:picChg>
        <pc:picChg chg="mod">
          <ac:chgData name="Artin Mahdanian" userId="S::artin.mahdanian@mail.mcgill.ca::ee4d661a-cf89-4736-893d-58a22a615232" providerId="AD" clId="Web-{A96046E6-0CB3-EE5B-C213-5A0AF8F265D3}" dt="2019-08-12T10:38:24.041" v="240" actId="14100"/>
          <ac:picMkLst>
            <pc:docMk/>
            <pc:sldMk cId="4102471545" sldId="756"/>
            <ac:picMk id="5" creationId="{5C5C93FA-A668-4FAB-9F43-78484FC2570B}"/>
          </ac:picMkLst>
        </pc:picChg>
        <pc:picChg chg="mod">
          <ac:chgData name="Artin Mahdanian" userId="S::artin.mahdanian@mail.mcgill.ca::ee4d661a-cf89-4736-893d-58a22a615232" providerId="AD" clId="Web-{A96046E6-0CB3-EE5B-C213-5A0AF8F265D3}" dt="2019-08-12T10:38:28.947" v="242" actId="1076"/>
          <ac:picMkLst>
            <pc:docMk/>
            <pc:sldMk cId="4102471545" sldId="756"/>
            <ac:picMk id="6" creationId="{D5310196-911E-4A70-B81E-87C94A209E52}"/>
          </ac:picMkLst>
        </pc:picChg>
      </pc:sldChg>
    </pc:docChg>
  </pc:docChgLst>
  <pc:docChgLst>
    <pc:chgData name="Artin Mahdanian" userId="S::artin.mahdanian@mail.mcgill.ca::ee4d661a-cf89-4736-893d-58a22a615232" providerId="AD" clId="Web-{37C15AC2-4C3D-0E30-47E7-EE20D0DD2095}"/>
    <pc:docChg chg="modSld">
      <pc:chgData name="Artin Mahdanian" userId="S::artin.mahdanian@mail.mcgill.ca::ee4d661a-cf89-4736-893d-58a22a615232" providerId="AD" clId="Web-{37C15AC2-4C3D-0E30-47E7-EE20D0DD2095}" dt="2019-08-12T10:42:35.106" v="75" actId="20577"/>
      <pc:docMkLst>
        <pc:docMk/>
      </pc:docMkLst>
      <pc:sldChg chg="addSp modSp">
        <pc:chgData name="Artin Mahdanian" userId="S::artin.mahdanian@mail.mcgill.ca::ee4d661a-cf89-4736-893d-58a22a615232" providerId="AD" clId="Web-{37C15AC2-4C3D-0E30-47E7-EE20D0DD2095}" dt="2019-08-12T10:42:07.309" v="52" actId="20577"/>
        <pc:sldMkLst>
          <pc:docMk/>
          <pc:sldMk cId="3816660150" sldId="256"/>
        </pc:sldMkLst>
        <pc:spChg chg="mod">
          <ac:chgData name="Artin Mahdanian" userId="S::artin.mahdanian@mail.mcgill.ca::ee4d661a-cf89-4736-893d-58a22a615232" providerId="AD" clId="Web-{37C15AC2-4C3D-0E30-47E7-EE20D0DD2095}" dt="2019-08-12T10:40:52.731" v="14" actId="1076"/>
          <ac:spMkLst>
            <pc:docMk/>
            <pc:sldMk cId="3816660150" sldId="256"/>
            <ac:spMk id="2" creationId="{60ABAE6E-9B77-4421-85F8-092A38FCAFC3}"/>
          </ac:spMkLst>
        </pc:spChg>
        <pc:spChg chg="add mod">
          <ac:chgData name="Artin Mahdanian" userId="S::artin.mahdanian@mail.mcgill.ca::ee4d661a-cf89-4736-893d-58a22a615232" providerId="AD" clId="Web-{37C15AC2-4C3D-0E30-47E7-EE20D0DD2095}" dt="2019-08-12T10:42:07.309" v="52" actId="20577"/>
          <ac:spMkLst>
            <pc:docMk/>
            <pc:sldMk cId="3816660150" sldId="256"/>
            <ac:spMk id="6" creationId="{5D99C68B-8BB3-46AE-AED9-4556CB5D441C}"/>
          </ac:spMkLst>
        </pc:spChg>
        <pc:picChg chg="mod">
          <ac:chgData name="Artin Mahdanian" userId="S::artin.mahdanian@mail.mcgill.ca::ee4d661a-cf89-4736-893d-58a22a615232" providerId="AD" clId="Web-{37C15AC2-4C3D-0E30-47E7-EE20D0DD2095}" dt="2019-08-12T10:41:15.247" v="18" actId="1076"/>
          <ac:picMkLst>
            <pc:docMk/>
            <pc:sldMk cId="3816660150" sldId="256"/>
            <ac:picMk id="5" creationId="{ECEF2CED-192A-4261-9288-57257FEFB9F7}"/>
          </ac:picMkLst>
        </pc:picChg>
      </pc:sldChg>
      <pc:sldChg chg="modSp">
        <pc:chgData name="Artin Mahdanian" userId="S::artin.mahdanian@mail.mcgill.ca::ee4d661a-cf89-4736-893d-58a22a615232" providerId="AD" clId="Web-{37C15AC2-4C3D-0E30-47E7-EE20D0DD2095}" dt="2019-08-12T10:42:35.106" v="74" actId="20577"/>
        <pc:sldMkLst>
          <pc:docMk/>
          <pc:sldMk cId="4102471545" sldId="756"/>
        </pc:sldMkLst>
        <pc:spChg chg="mod">
          <ac:chgData name="Artin Mahdanian" userId="S::artin.mahdanian@mail.mcgill.ca::ee4d661a-cf89-4736-893d-58a22a615232" providerId="AD" clId="Web-{37C15AC2-4C3D-0E30-47E7-EE20D0DD2095}" dt="2019-08-12T10:42:35.106" v="74" actId="20577"/>
          <ac:spMkLst>
            <pc:docMk/>
            <pc:sldMk cId="4102471545" sldId="756"/>
            <ac:spMk id="3" creationId="{7376920C-D678-42EC-8969-EEB56056F676}"/>
          </ac:spMkLst>
        </pc:spChg>
      </pc:sldChg>
    </pc:docChg>
  </pc:docChgLst>
  <pc:docChgLst>
    <pc:chgData name="Artin Mahdanian" userId="ee4d661a-cf89-4736-893d-58a22a615232" providerId="ADAL" clId="{304350EC-8EDD-4FB3-A59B-9E484F520976}"/>
    <pc:docChg chg="custSel delSld modSld">
      <pc:chgData name="Artin Mahdanian" userId="ee4d661a-cf89-4736-893d-58a22a615232" providerId="ADAL" clId="{304350EC-8EDD-4FB3-A59B-9E484F520976}" dt="2019-07-19T21:17:20.770" v="39" actId="1076"/>
      <pc:docMkLst>
        <pc:docMk/>
      </pc:docMkLst>
      <pc:sldChg chg="addSp delSp modSp">
        <pc:chgData name="Artin Mahdanian" userId="ee4d661a-cf89-4736-893d-58a22a615232" providerId="ADAL" clId="{304350EC-8EDD-4FB3-A59B-9E484F520976}" dt="2019-07-19T21:17:20.770" v="39" actId="1076"/>
        <pc:sldMkLst>
          <pc:docMk/>
          <pc:sldMk cId="3816660150" sldId="256"/>
        </pc:sldMkLst>
        <pc:picChg chg="mod">
          <ac:chgData name="Artin Mahdanian" userId="ee4d661a-cf89-4736-893d-58a22a615232" providerId="ADAL" clId="{304350EC-8EDD-4FB3-A59B-9E484F520976}" dt="2019-07-19T21:17:20.770" v="39" actId="1076"/>
          <ac:picMkLst>
            <pc:docMk/>
            <pc:sldMk cId="3816660150" sldId="256"/>
            <ac:picMk id="5" creationId="{ECEF2CED-192A-4261-9288-57257FEFB9F7}"/>
          </ac:picMkLst>
        </pc:picChg>
        <pc:picChg chg="del">
          <ac:chgData name="Artin Mahdanian" userId="ee4d661a-cf89-4736-893d-58a22a615232" providerId="ADAL" clId="{304350EC-8EDD-4FB3-A59B-9E484F520976}" dt="2019-07-19T21:16:55.870" v="34"/>
          <ac:picMkLst>
            <pc:docMk/>
            <pc:sldMk cId="3816660150" sldId="256"/>
            <ac:picMk id="6" creationId="{C2FD6F5F-FD4B-442F-8691-2C191F13D6D9}"/>
          </ac:picMkLst>
        </pc:picChg>
        <pc:picChg chg="add del mod">
          <ac:chgData name="Artin Mahdanian" userId="ee4d661a-cf89-4736-893d-58a22a615232" providerId="ADAL" clId="{304350EC-8EDD-4FB3-A59B-9E484F520976}" dt="2019-07-19T21:17:10.536" v="37" actId="478"/>
          <ac:picMkLst>
            <pc:docMk/>
            <pc:sldMk cId="3816660150" sldId="256"/>
            <ac:picMk id="7" creationId="{F384E49A-7A97-41D9-AEB5-1EDF6960179D}"/>
          </ac:picMkLst>
        </pc:picChg>
      </pc:sldChg>
      <pc:sldChg chg="delSp modSp del">
        <pc:chgData name="Artin Mahdanian" userId="ee4d661a-cf89-4736-893d-58a22a615232" providerId="ADAL" clId="{304350EC-8EDD-4FB3-A59B-9E484F520976}" dt="2019-07-19T20:15:32.854" v="23" actId="2696"/>
        <pc:sldMkLst>
          <pc:docMk/>
          <pc:sldMk cId="2021552051" sldId="265"/>
        </pc:sldMkLst>
        <pc:spChg chg="del mod">
          <ac:chgData name="Artin Mahdanian" userId="ee4d661a-cf89-4736-893d-58a22a615232" providerId="ADAL" clId="{304350EC-8EDD-4FB3-A59B-9E484F520976}" dt="2019-07-19T20:14:54.299" v="16"/>
          <ac:spMkLst>
            <pc:docMk/>
            <pc:sldMk cId="2021552051" sldId="265"/>
            <ac:spMk id="3" creationId="{00000000-0000-0000-0000-000000000000}"/>
          </ac:spMkLst>
        </pc:spChg>
        <pc:spChg chg="del mod">
          <ac:chgData name="Artin Mahdanian" userId="ee4d661a-cf89-4736-893d-58a22a615232" providerId="ADAL" clId="{304350EC-8EDD-4FB3-A59B-9E484F520976}" dt="2019-07-19T20:14:46.122" v="13"/>
          <ac:spMkLst>
            <pc:docMk/>
            <pc:sldMk cId="2021552051" sldId="265"/>
            <ac:spMk id="4" creationId="{00000000-0000-0000-0000-000000000000}"/>
          </ac:spMkLst>
        </pc:spChg>
        <pc:spChg chg="mod">
          <ac:chgData name="Artin Mahdanian" userId="ee4d661a-cf89-4736-893d-58a22a615232" providerId="ADAL" clId="{304350EC-8EDD-4FB3-A59B-9E484F520976}" dt="2019-07-19T20:14:36.415" v="10" actId="1076"/>
          <ac:spMkLst>
            <pc:docMk/>
            <pc:sldMk cId="2021552051" sldId="265"/>
            <ac:spMk id="5" creationId="{00000000-0000-0000-0000-000000000000}"/>
          </ac:spMkLst>
        </pc:spChg>
      </pc:sldChg>
      <pc:sldChg chg="addSp modSp">
        <pc:chgData name="Artin Mahdanian" userId="ee4d661a-cf89-4736-893d-58a22a615232" providerId="ADAL" clId="{304350EC-8EDD-4FB3-A59B-9E484F520976}" dt="2019-07-19T20:15:28.145" v="22"/>
        <pc:sldMkLst>
          <pc:docMk/>
          <pc:sldMk cId="1384236579" sldId="740"/>
        </pc:sldMkLst>
        <pc:spChg chg="add mod">
          <ac:chgData name="Artin Mahdanian" userId="ee4d661a-cf89-4736-893d-58a22a615232" providerId="ADAL" clId="{304350EC-8EDD-4FB3-A59B-9E484F520976}" dt="2019-07-19T20:15:28.145" v="22"/>
          <ac:spMkLst>
            <pc:docMk/>
            <pc:sldMk cId="1384236579" sldId="740"/>
            <ac:spMk id="4" creationId="{FA7782FA-5DFA-4D44-8E05-1FD283D76DAF}"/>
          </ac:spMkLst>
        </pc:spChg>
        <pc:picChg chg="mod">
          <ac:chgData name="Artin Mahdanian" userId="ee4d661a-cf89-4736-893d-58a22a615232" providerId="ADAL" clId="{304350EC-8EDD-4FB3-A59B-9E484F520976}" dt="2019-07-19T20:14:29.777" v="9" actId="1076"/>
          <ac:picMkLst>
            <pc:docMk/>
            <pc:sldMk cId="1384236579" sldId="740"/>
            <ac:picMk id="348162" creationId="{A3A352EE-001B-4D6D-B6C8-BE062778B6C3}"/>
          </ac:picMkLst>
        </pc:picChg>
      </pc:sldChg>
      <pc:sldChg chg="addSp modSp">
        <pc:chgData name="Artin Mahdanian" userId="ee4d661a-cf89-4736-893d-58a22a615232" providerId="ADAL" clId="{304350EC-8EDD-4FB3-A59B-9E484F520976}" dt="2019-07-19T21:17:05.170" v="36" actId="1076"/>
        <pc:sldMkLst>
          <pc:docMk/>
          <pc:sldMk cId="4102471545" sldId="756"/>
        </pc:sldMkLst>
        <pc:picChg chg="add mod">
          <ac:chgData name="Artin Mahdanian" userId="ee4d661a-cf89-4736-893d-58a22a615232" providerId="ADAL" clId="{304350EC-8EDD-4FB3-A59B-9E484F520976}" dt="2019-07-19T21:16:26.280" v="28" actId="1076"/>
          <ac:picMkLst>
            <pc:docMk/>
            <pc:sldMk cId="4102471545" sldId="756"/>
            <ac:picMk id="4" creationId="{004B99E1-641A-4968-B676-262A740FABFE}"/>
          </ac:picMkLst>
        </pc:picChg>
        <pc:picChg chg="add mod">
          <ac:chgData name="Artin Mahdanian" userId="ee4d661a-cf89-4736-893d-58a22a615232" providerId="ADAL" clId="{304350EC-8EDD-4FB3-A59B-9E484F520976}" dt="2019-07-19T21:16:50.529" v="33" actId="1076"/>
          <ac:picMkLst>
            <pc:docMk/>
            <pc:sldMk cId="4102471545" sldId="756"/>
            <ac:picMk id="5" creationId="{5C5C93FA-A668-4FAB-9F43-78484FC2570B}"/>
          </ac:picMkLst>
        </pc:picChg>
        <pc:picChg chg="add mod">
          <ac:chgData name="Artin Mahdanian" userId="ee4d661a-cf89-4736-893d-58a22a615232" providerId="ADAL" clId="{304350EC-8EDD-4FB3-A59B-9E484F520976}" dt="2019-07-19T21:17:05.170" v="36" actId="1076"/>
          <ac:picMkLst>
            <pc:docMk/>
            <pc:sldMk cId="4102471545" sldId="756"/>
            <ac:picMk id="6" creationId="{D5310196-911E-4A70-B81E-87C94A209E52}"/>
          </ac:picMkLst>
        </pc:picChg>
      </pc:sldChg>
      <pc:sldChg chg="del">
        <pc:chgData name="Artin Mahdanian" userId="ee4d661a-cf89-4736-893d-58a22a615232" providerId="ADAL" clId="{304350EC-8EDD-4FB3-A59B-9E484F520976}" dt="2019-07-19T20:13:46.644" v="0" actId="2696"/>
        <pc:sldMkLst>
          <pc:docMk/>
          <pc:sldMk cId="978587765" sldId="799"/>
        </pc:sldMkLst>
      </pc:sldChg>
    </pc:docChg>
  </pc:docChgLst>
  <pc:docChgLst>
    <pc:chgData name="Artin Mahdanian" userId="S::artin.mahdanian@mail.mcgill.ca::ee4d661a-cf89-4736-893d-58a22a615232" providerId="AD" clId="Web-{9132859A-DDDF-7EB9-B3D4-484153955756}"/>
    <pc:docChg chg="modSld">
      <pc:chgData name="Artin Mahdanian" userId="S::artin.mahdanian@mail.mcgill.ca::ee4d661a-cf89-4736-893d-58a22a615232" providerId="AD" clId="Web-{9132859A-DDDF-7EB9-B3D4-484153955756}" dt="2019-07-31T15:10:41.369" v="439" actId="20577"/>
      <pc:docMkLst>
        <pc:docMk/>
      </pc:docMkLst>
      <pc:sldChg chg="modSp modNotes">
        <pc:chgData name="Artin Mahdanian" userId="S::artin.mahdanian@mail.mcgill.ca::ee4d661a-cf89-4736-893d-58a22a615232" providerId="AD" clId="Web-{9132859A-DDDF-7EB9-B3D4-484153955756}" dt="2019-07-31T15:10:41.354" v="438" actId="20577"/>
        <pc:sldMkLst>
          <pc:docMk/>
          <pc:sldMk cId="36811566" sldId="835"/>
        </pc:sldMkLst>
        <pc:spChg chg="mod">
          <ac:chgData name="Artin Mahdanian" userId="S::artin.mahdanian@mail.mcgill.ca::ee4d661a-cf89-4736-893d-58a22a615232" providerId="AD" clId="Web-{9132859A-DDDF-7EB9-B3D4-484153955756}" dt="2019-07-31T14:48:31.332" v="56" actId="1076"/>
          <ac:spMkLst>
            <pc:docMk/>
            <pc:sldMk cId="36811566" sldId="835"/>
            <ac:spMk id="2" creationId="{3AF0F60C-6F4A-487F-AE88-DC3C3F57929F}"/>
          </ac:spMkLst>
        </pc:spChg>
        <pc:spChg chg="mod">
          <ac:chgData name="Artin Mahdanian" userId="S::artin.mahdanian@mail.mcgill.ca::ee4d661a-cf89-4736-893d-58a22a615232" providerId="AD" clId="Web-{9132859A-DDDF-7EB9-B3D4-484153955756}" dt="2019-07-31T15:10:41.354" v="438" actId="20577"/>
          <ac:spMkLst>
            <pc:docMk/>
            <pc:sldMk cId="36811566" sldId="835"/>
            <ac:spMk id="5" creationId="{1C1AE2CA-767A-4EA6-989A-0F132C538A9F}"/>
          </ac:spMkLst>
        </pc:spChg>
      </pc:sldChg>
    </pc:docChg>
  </pc:docChgLst>
  <pc:docChgLst>
    <pc:chgData name="Artin Mahdanian" userId="S::artin.mahdanian@mail.mcgill.ca::ee4d661a-cf89-4736-893d-58a22a615232" providerId="AD" clId="Web-{0E6D20A0-804F-BBCC-6B25-BC99850E0D88}"/>
    <pc:docChg chg="addSld delSld modSld">
      <pc:chgData name="Artin Mahdanian" userId="S::artin.mahdanian@mail.mcgill.ca::ee4d661a-cf89-4736-893d-58a22a615232" providerId="AD" clId="Web-{0E6D20A0-804F-BBCC-6B25-BC99850E0D88}" dt="2019-07-31T14:34:18.210" v="332" actId="20577"/>
      <pc:docMkLst>
        <pc:docMk/>
      </pc:docMkLst>
      <pc:sldChg chg="del">
        <pc:chgData name="Artin Mahdanian" userId="S::artin.mahdanian@mail.mcgill.ca::ee4d661a-cf89-4736-893d-58a22a615232" providerId="AD" clId="Web-{0E6D20A0-804F-BBCC-6B25-BC99850E0D88}" dt="2019-07-31T14:31:49.849" v="284"/>
        <pc:sldMkLst>
          <pc:docMk/>
          <pc:sldMk cId="3704054114" sldId="357"/>
        </pc:sldMkLst>
      </pc:sldChg>
      <pc:sldChg chg="modSp">
        <pc:chgData name="Artin Mahdanian" userId="S::artin.mahdanian@mail.mcgill.ca::ee4d661a-cf89-4736-893d-58a22a615232" providerId="AD" clId="Web-{0E6D20A0-804F-BBCC-6B25-BC99850E0D88}" dt="2019-07-31T14:33:19.835" v="287" actId="20577"/>
        <pc:sldMkLst>
          <pc:docMk/>
          <pc:sldMk cId="486700382" sldId="832"/>
        </pc:sldMkLst>
        <pc:spChg chg="mod">
          <ac:chgData name="Artin Mahdanian" userId="S::artin.mahdanian@mail.mcgill.ca::ee4d661a-cf89-4736-893d-58a22a615232" providerId="AD" clId="Web-{0E6D20A0-804F-BBCC-6B25-BC99850E0D88}" dt="2019-07-31T14:33:19.835" v="287" actId="20577"/>
          <ac:spMkLst>
            <pc:docMk/>
            <pc:sldMk cId="486700382" sldId="832"/>
            <ac:spMk id="5" creationId="{C50E57D7-843E-4CAC-9310-241705BAC130}"/>
          </ac:spMkLst>
        </pc:spChg>
      </pc:sldChg>
      <pc:sldChg chg="modSp">
        <pc:chgData name="Artin Mahdanian" userId="S::artin.mahdanian@mail.mcgill.ca::ee4d661a-cf89-4736-893d-58a22a615232" providerId="AD" clId="Web-{0E6D20A0-804F-BBCC-6B25-BC99850E0D88}" dt="2019-07-31T14:33:53.116" v="300" actId="20577"/>
        <pc:sldMkLst>
          <pc:docMk/>
          <pc:sldMk cId="3043677160" sldId="833"/>
        </pc:sldMkLst>
        <pc:spChg chg="mod">
          <ac:chgData name="Artin Mahdanian" userId="S::artin.mahdanian@mail.mcgill.ca::ee4d661a-cf89-4736-893d-58a22a615232" providerId="AD" clId="Web-{0E6D20A0-804F-BBCC-6B25-BC99850E0D88}" dt="2019-07-31T14:33:53.116" v="300" actId="20577"/>
          <ac:spMkLst>
            <pc:docMk/>
            <pc:sldMk cId="3043677160" sldId="833"/>
            <ac:spMk id="5" creationId="{C50E57D7-843E-4CAC-9310-241705BAC130}"/>
          </ac:spMkLst>
        </pc:spChg>
      </pc:sldChg>
      <pc:sldChg chg="addSp delSp modSp new">
        <pc:chgData name="Artin Mahdanian" userId="S::artin.mahdanian@mail.mcgill.ca::ee4d661a-cf89-4736-893d-58a22a615232" providerId="AD" clId="Web-{0E6D20A0-804F-BBCC-6B25-BC99850E0D88}" dt="2019-07-31T14:34:18.210" v="331" actId="20577"/>
        <pc:sldMkLst>
          <pc:docMk/>
          <pc:sldMk cId="36811566" sldId="835"/>
        </pc:sldMkLst>
        <pc:spChg chg="mod">
          <ac:chgData name="Artin Mahdanian" userId="S::artin.mahdanian@mail.mcgill.ca::ee4d661a-cf89-4736-893d-58a22a615232" providerId="AD" clId="Web-{0E6D20A0-804F-BBCC-6B25-BC99850E0D88}" dt="2019-07-31T14:34:18.210" v="331" actId="20577"/>
          <ac:spMkLst>
            <pc:docMk/>
            <pc:sldMk cId="36811566" sldId="835"/>
            <ac:spMk id="2" creationId="{3AF0F60C-6F4A-487F-AE88-DC3C3F57929F}"/>
          </ac:spMkLst>
        </pc:spChg>
        <pc:spChg chg="del mod">
          <ac:chgData name="Artin Mahdanian" userId="S::artin.mahdanian@mail.mcgill.ca::ee4d661a-cf89-4736-893d-58a22a615232" providerId="AD" clId="Web-{0E6D20A0-804F-BBCC-6B25-BC99850E0D88}" dt="2019-07-31T14:28:21.660" v="67"/>
          <ac:spMkLst>
            <pc:docMk/>
            <pc:sldMk cId="36811566" sldId="835"/>
            <ac:spMk id="3" creationId="{464B41B8-0C73-4685-AF2D-AA47124E5F89}"/>
          </ac:spMkLst>
        </pc:spChg>
        <pc:spChg chg="add mod">
          <ac:chgData name="Artin Mahdanian" userId="S::artin.mahdanian@mail.mcgill.ca::ee4d661a-cf89-4736-893d-58a22a615232" providerId="AD" clId="Web-{0E6D20A0-804F-BBCC-6B25-BC99850E0D88}" dt="2019-07-31T14:34:08.210" v="324" actId="14100"/>
          <ac:spMkLst>
            <pc:docMk/>
            <pc:sldMk cId="36811566" sldId="835"/>
            <ac:spMk id="5" creationId="{1C1AE2CA-767A-4EA6-989A-0F132C538A9F}"/>
          </ac:spMkLst>
        </pc:spChg>
      </pc:sldChg>
      <pc:sldChg chg="addSp delSp modSp new">
        <pc:chgData name="Artin Mahdanian" userId="S::artin.mahdanian@mail.mcgill.ca::ee4d661a-cf89-4736-893d-58a22a615232" providerId="AD" clId="Web-{0E6D20A0-804F-BBCC-6B25-BC99850E0D88}" dt="2019-07-31T14:30:42.630" v="283" actId="14100"/>
        <pc:sldMkLst>
          <pc:docMk/>
          <pc:sldMk cId="3462720749" sldId="836"/>
        </pc:sldMkLst>
        <pc:spChg chg="del">
          <ac:chgData name="Artin Mahdanian" userId="S::artin.mahdanian@mail.mcgill.ca::ee4d661a-cf89-4736-893d-58a22a615232" providerId="AD" clId="Web-{0E6D20A0-804F-BBCC-6B25-BC99850E0D88}" dt="2019-07-31T14:29:46.114" v="276"/>
          <ac:spMkLst>
            <pc:docMk/>
            <pc:sldMk cId="3462720749" sldId="836"/>
            <ac:spMk id="2" creationId="{63F974EA-284C-40F2-BBC4-42A9DF0135BC}"/>
          </ac:spMkLst>
        </pc:spChg>
        <pc:spChg chg="del">
          <ac:chgData name="Artin Mahdanian" userId="S::artin.mahdanian@mail.mcgill.ca::ee4d661a-cf89-4736-893d-58a22a615232" providerId="AD" clId="Web-{0E6D20A0-804F-BBCC-6B25-BC99850E0D88}" dt="2019-07-31T14:29:43.817" v="275"/>
          <ac:spMkLst>
            <pc:docMk/>
            <pc:sldMk cId="3462720749" sldId="836"/>
            <ac:spMk id="3" creationId="{7FE18AFF-BFA8-43AE-A1E9-D8F9108888A1}"/>
          </ac:spMkLst>
        </pc:spChg>
        <pc:spChg chg="add del">
          <ac:chgData name="Artin Mahdanian" userId="S::artin.mahdanian@mail.mcgill.ca::ee4d661a-cf89-4736-893d-58a22a615232" providerId="AD" clId="Web-{0E6D20A0-804F-BBCC-6B25-BC99850E0D88}" dt="2019-07-31T14:29:48.207" v="278"/>
          <ac:spMkLst>
            <pc:docMk/>
            <pc:sldMk cId="3462720749" sldId="836"/>
            <ac:spMk id="5" creationId="{93B06187-88BA-4AF8-9734-69CA1CB626AE}"/>
          </ac:spMkLst>
        </pc:spChg>
        <pc:picChg chg="add mod">
          <ac:chgData name="Artin Mahdanian" userId="S::artin.mahdanian@mail.mcgill.ca::ee4d661a-cf89-4736-893d-58a22a615232" providerId="AD" clId="Web-{0E6D20A0-804F-BBCC-6B25-BC99850E0D88}" dt="2019-07-31T14:30:42.630" v="283" actId="14100"/>
          <ac:picMkLst>
            <pc:docMk/>
            <pc:sldMk cId="3462720749" sldId="836"/>
            <ac:picMk id="6" creationId="{5083980C-0BA4-4ACB-ABD9-4CBC38714546}"/>
          </ac:picMkLst>
        </pc:picChg>
      </pc:sldChg>
    </pc:docChg>
  </pc:docChgLst>
  <pc:docChgLst>
    <pc:chgData name="Artin Mahdanian" userId="S::artin.mahdanian@mail.mcgill.ca::ee4d661a-cf89-4736-893d-58a22a615232" providerId="AD" clId="Web-{169B503C-DAE4-48BF-82A9-56807CB3AFED}"/>
    <pc:docChg chg="addSld delSld modSld sldOrd">
      <pc:chgData name="Artin Mahdanian" userId="S::artin.mahdanian@mail.mcgill.ca::ee4d661a-cf89-4736-893d-58a22a615232" providerId="AD" clId="Web-{169B503C-DAE4-48BF-82A9-56807CB3AFED}" dt="2019-07-19T13:25:27.845" v="808" actId="1076"/>
      <pc:docMkLst>
        <pc:docMk/>
      </pc:docMkLst>
      <pc:sldChg chg="addSp modSp">
        <pc:chgData name="Artin Mahdanian" userId="S::artin.mahdanian@mail.mcgill.ca::ee4d661a-cf89-4736-893d-58a22a615232" providerId="AD" clId="Web-{169B503C-DAE4-48BF-82A9-56807CB3AFED}" dt="2019-07-19T13:25:06.173" v="804" actId="20577"/>
        <pc:sldMkLst>
          <pc:docMk/>
          <pc:sldMk cId="3816660150" sldId="256"/>
        </pc:sldMkLst>
        <pc:spChg chg="mod">
          <ac:chgData name="Artin Mahdanian" userId="S::artin.mahdanian@mail.mcgill.ca::ee4d661a-cf89-4736-893d-58a22a615232" providerId="AD" clId="Web-{169B503C-DAE4-48BF-82A9-56807CB3AFED}" dt="2019-07-19T13:25:06.173" v="804" actId="20577"/>
          <ac:spMkLst>
            <pc:docMk/>
            <pc:sldMk cId="3816660150" sldId="256"/>
            <ac:spMk id="3" creationId="{00000000-0000-0000-0000-000000000000}"/>
          </ac:spMkLst>
        </pc:spChg>
        <pc:picChg chg="add mod">
          <ac:chgData name="Artin Mahdanian" userId="S::artin.mahdanian@mail.mcgill.ca::ee4d661a-cf89-4736-893d-58a22a615232" providerId="AD" clId="Web-{169B503C-DAE4-48BF-82A9-56807CB3AFED}" dt="2019-07-19T11:38:21.884" v="118" actId="1076"/>
          <ac:picMkLst>
            <pc:docMk/>
            <pc:sldMk cId="3816660150" sldId="256"/>
            <ac:picMk id="6" creationId="{C2FD6F5F-FD4B-442F-8691-2C191F13D6D9}"/>
          </ac:picMkLst>
        </pc:picChg>
      </pc:sldChg>
      <pc:sldChg chg="modSp">
        <pc:chgData name="Artin Mahdanian" userId="S::artin.mahdanian@mail.mcgill.ca::ee4d661a-cf89-4736-893d-58a22a615232" providerId="AD" clId="Web-{169B503C-DAE4-48BF-82A9-56807CB3AFED}" dt="2019-07-19T11:40:14.888" v="133" actId="20577"/>
        <pc:sldMkLst>
          <pc:docMk/>
          <pc:sldMk cId="2021552051" sldId="265"/>
        </pc:sldMkLst>
        <pc:spChg chg="mod">
          <ac:chgData name="Artin Mahdanian" userId="S::artin.mahdanian@mail.mcgill.ca::ee4d661a-cf89-4736-893d-58a22a615232" providerId="AD" clId="Web-{169B503C-DAE4-48BF-82A9-56807CB3AFED}" dt="2019-07-19T11:40:14.888" v="133" actId="20577"/>
          <ac:spMkLst>
            <pc:docMk/>
            <pc:sldMk cId="2021552051" sldId="265"/>
            <ac:spMk id="4" creationId="{00000000-0000-0000-0000-000000000000}"/>
          </ac:spMkLst>
        </pc:spChg>
        <pc:spChg chg="mod">
          <ac:chgData name="Artin Mahdanian" userId="S::artin.mahdanian@mail.mcgill.ca::ee4d661a-cf89-4736-893d-58a22a615232" providerId="AD" clId="Web-{169B503C-DAE4-48BF-82A9-56807CB3AFED}" dt="2019-07-19T11:39:54.526" v="122" actId="20577"/>
          <ac:spMkLst>
            <pc:docMk/>
            <pc:sldMk cId="2021552051" sldId="265"/>
            <ac:spMk id="5" creationId="{00000000-0000-0000-0000-000000000000}"/>
          </ac:spMkLst>
        </pc:spChg>
      </pc:sldChg>
      <pc:sldChg chg="del">
        <pc:chgData name="Artin Mahdanian" userId="S::artin.mahdanian@mail.mcgill.ca::ee4d661a-cf89-4736-893d-58a22a615232" providerId="AD" clId="Web-{169B503C-DAE4-48BF-82A9-56807CB3AFED}" dt="2019-07-19T11:50:03.257" v="159"/>
        <pc:sldMkLst>
          <pc:docMk/>
          <pc:sldMk cId="410806360" sldId="270"/>
        </pc:sldMkLst>
      </pc:sldChg>
      <pc:sldChg chg="delSp modSp del">
        <pc:chgData name="Artin Mahdanian" userId="S::artin.mahdanian@mail.mcgill.ca::ee4d661a-cf89-4736-893d-58a22a615232" providerId="AD" clId="Web-{169B503C-DAE4-48BF-82A9-56807CB3AFED}" dt="2019-07-19T11:53:13.212" v="165"/>
        <pc:sldMkLst>
          <pc:docMk/>
          <pc:sldMk cId="2866869371" sldId="272"/>
        </pc:sldMkLst>
        <pc:spChg chg="mod">
          <ac:chgData name="Artin Mahdanian" userId="S::artin.mahdanian@mail.mcgill.ca::ee4d661a-cf89-4736-893d-58a22a615232" providerId="AD" clId="Web-{169B503C-DAE4-48BF-82A9-56807CB3AFED}" dt="2019-07-19T11:37:59.554" v="115" actId="20577"/>
          <ac:spMkLst>
            <pc:docMk/>
            <pc:sldMk cId="2866869371" sldId="272"/>
            <ac:spMk id="3" creationId="{92AD2426-24EC-429D-8F63-A38EA7F8AE6C}"/>
          </ac:spMkLst>
        </pc:spChg>
        <pc:picChg chg="del">
          <ac:chgData name="Artin Mahdanian" userId="S::artin.mahdanian@mail.mcgill.ca::ee4d661a-cf89-4736-893d-58a22a615232" providerId="AD" clId="Web-{169B503C-DAE4-48BF-82A9-56807CB3AFED}" dt="2019-07-19T11:38:07.726" v="116"/>
          <ac:picMkLst>
            <pc:docMk/>
            <pc:sldMk cId="2866869371" sldId="272"/>
            <ac:picMk id="6148" creationId="{5BD6308F-6CDB-49C7-AF29-A6FCAE2870D0}"/>
          </ac:picMkLst>
        </pc:picChg>
      </pc:sldChg>
      <pc:sldChg chg="modSp">
        <pc:chgData name="Artin Mahdanian" userId="S::artin.mahdanian@mail.mcgill.ca::ee4d661a-cf89-4736-893d-58a22a615232" providerId="AD" clId="Web-{169B503C-DAE4-48BF-82A9-56807CB3AFED}" dt="2019-07-19T11:41:03.769" v="156" actId="20577"/>
        <pc:sldMkLst>
          <pc:docMk/>
          <pc:sldMk cId="2056906536" sldId="275"/>
        </pc:sldMkLst>
        <pc:spChg chg="mod">
          <ac:chgData name="Artin Mahdanian" userId="S::artin.mahdanian@mail.mcgill.ca::ee4d661a-cf89-4736-893d-58a22a615232" providerId="AD" clId="Web-{169B503C-DAE4-48BF-82A9-56807CB3AFED}" dt="2019-07-19T11:41:03.769" v="156" actId="20577"/>
          <ac:spMkLst>
            <pc:docMk/>
            <pc:sldMk cId="2056906536" sldId="275"/>
            <ac:spMk id="8195" creationId="{2F93AD4A-D462-4B00-B591-C1AE51EDBF0D}"/>
          </ac:spMkLst>
        </pc:spChg>
      </pc:sldChg>
      <pc:sldChg chg="modSp">
        <pc:chgData name="Artin Mahdanian" userId="S::artin.mahdanian@mail.mcgill.ca::ee4d661a-cf89-4736-893d-58a22a615232" providerId="AD" clId="Web-{169B503C-DAE4-48BF-82A9-56807CB3AFED}" dt="2019-07-19T11:31:04.768" v="43" actId="20577"/>
        <pc:sldMkLst>
          <pc:docMk/>
          <pc:sldMk cId="1315376106" sldId="276"/>
        </pc:sldMkLst>
        <pc:spChg chg="mod">
          <ac:chgData name="Artin Mahdanian" userId="S::artin.mahdanian@mail.mcgill.ca::ee4d661a-cf89-4736-893d-58a22a615232" providerId="AD" clId="Web-{169B503C-DAE4-48BF-82A9-56807CB3AFED}" dt="2019-07-19T11:31:04.768" v="43" actId="20577"/>
          <ac:spMkLst>
            <pc:docMk/>
            <pc:sldMk cId="1315376106" sldId="276"/>
            <ac:spMk id="9219" creationId="{809B319F-7513-4B72-A92D-65A35AAB3F8F}"/>
          </ac:spMkLst>
        </pc:spChg>
      </pc:sldChg>
      <pc:sldChg chg="modSp">
        <pc:chgData name="Artin Mahdanian" userId="S::artin.mahdanian@mail.mcgill.ca::ee4d661a-cf89-4736-893d-58a22a615232" providerId="AD" clId="Web-{169B503C-DAE4-48BF-82A9-56807CB3AFED}" dt="2019-07-19T11:41:22.722" v="158" actId="14100"/>
        <pc:sldMkLst>
          <pc:docMk/>
          <pc:sldMk cId="897179713" sldId="278"/>
        </pc:sldMkLst>
        <pc:picChg chg="mod">
          <ac:chgData name="Artin Mahdanian" userId="S::artin.mahdanian@mail.mcgill.ca::ee4d661a-cf89-4736-893d-58a22a615232" providerId="AD" clId="Web-{169B503C-DAE4-48BF-82A9-56807CB3AFED}" dt="2019-07-19T11:41:22.722" v="158" actId="14100"/>
          <ac:picMkLst>
            <pc:docMk/>
            <pc:sldMk cId="897179713" sldId="278"/>
            <ac:picMk id="374786" creationId="{1237F984-FD81-4E19-92D8-AADAE889F268}"/>
          </ac:picMkLst>
        </pc:picChg>
      </pc:sldChg>
      <pc:sldChg chg="addSp delSp modSp">
        <pc:chgData name="Artin Mahdanian" userId="S::artin.mahdanian@mail.mcgill.ca::ee4d661a-cf89-4736-893d-58a22a615232" providerId="AD" clId="Web-{169B503C-DAE4-48BF-82A9-56807CB3AFED}" dt="2019-07-19T12:19:19.438" v="344" actId="1076"/>
        <pc:sldMkLst>
          <pc:docMk/>
          <pc:sldMk cId="902270560" sldId="288"/>
        </pc:sldMkLst>
        <pc:spChg chg="mod">
          <ac:chgData name="Artin Mahdanian" userId="S::artin.mahdanian@mail.mcgill.ca::ee4d661a-cf89-4736-893d-58a22a615232" providerId="AD" clId="Web-{169B503C-DAE4-48BF-82A9-56807CB3AFED}" dt="2019-07-19T12:19:03.360" v="326" actId="1076"/>
          <ac:spMkLst>
            <pc:docMk/>
            <pc:sldMk cId="902270560" sldId="288"/>
            <ac:spMk id="3" creationId="{00000000-0000-0000-0000-000000000000}"/>
          </ac:spMkLst>
        </pc:spChg>
        <pc:spChg chg="mod">
          <ac:chgData name="Artin Mahdanian" userId="S::artin.mahdanian@mail.mcgill.ca::ee4d661a-cf89-4736-893d-58a22a615232" providerId="AD" clId="Web-{169B503C-DAE4-48BF-82A9-56807CB3AFED}" dt="2019-07-19T12:19:03.547" v="334" actId="1076"/>
          <ac:spMkLst>
            <pc:docMk/>
            <pc:sldMk cId="902270560" sldId="288"/>
            <ac:spMk id="5" creationId="{00000000-0000-0000-0000-000000000000}"/>
          </ac:spMkLst>
        </pc:spChg>
        <pc:spChg chg="mod">
          <ac:chgData name="Artin Mahdanian" userId="S::artin.mahdanian@mail.mcgill.ca::ee4d661a-cf89-4736-893d-58a22a615232" providerId="AD" clId="Web-{169B503C-DAE4-48BF-82A9-56807CB3AFED}" dt="2019-07-19T12:19:03.375" v="327" actId="1076"/>
          <ac:spMkLst>
            <pc:docMk/>
            <pc:sldMk cId="902270560" sldId="288"/>
            <ac:spMk id="28" creationId="{00000000-0000-0000-0000-000000000000}"/>
          </ac:spMkLst>
        </pc:spChg>
        <pc:spChg chg="mod">
          <ac:chgData name="Artin Mahdanian" userId="S::artin.mahdanian@mail.mcgill.ca::ee4d661a-cf89-4736-893d-58a22a615232" providerId="AD" clId="Web-{169B503C-DAE4-48BF-82A9-56807CB3AFED}" dt="2019-07-19T12:19:03.406" v="328" actId="1076"/>
          <ac:spMkLst>
            <pc:docMk/>
            <pc:sldMk cId="902270560" sldId="288"/>
            <ac:spMk id="30" creationId="{00000000-0000-0000-0000-000000000000}"/>
          </ac:spMkLst>
        </pc:spChg>
        <pc:spChg chg="mod">
          <ac:chgData name="Artin Mahdanian" userId="S::artin.mahdanian@mail.mcgill.ca::ee4d661a-cf89-4736-893d-58a22a615232" providerId="AD" clId="Web-{169B503C-DAE4-48BF-82A9-56807CB3AFED}" dt="2019-07-19T12:19:03.438" v="329" actId="1076"/>
          <ac:spMkLst>
            <pc:docMk/>
            <pc:sldMk cId="902270560" sldId="288"/>
            <ac:spMk id="32" creationId="{00000000-0000-0000-0000-000000000000}"/>
          </ac:spMkLst>
        </pc:spChg>
        <pc:spChg chg="mod">
          <ac:chgData name="Artin Mahdanian" userId="S::artin.mahdanian@mail.mcgill.ca::ee4d661a-cf89-4736-893d-58a22a615232" providerId="AD" clId="Web-{169B503C-DAE4-48BF-82A9-56807CB3AFED}" dt="2019-07-19T12:19:03.453" v="330" actId="1076"/>
          <ac:spMkLst>
            <pc:docMk/>
            <pc:sldMk cId="902270560" sldId="288"/>
            <ac:spMk id="33" creationId="{00000000-0000-0000-0000-000000000000}"/>
          </ac:spMkLst>
        </pc:spChg>
        <pc:spChg chg="mod">
          <ac:chgData name="Artin Mahdanian" userId="S::artin.mahdanian@mail.mcgill.ca::ee4d661a-cf89-4736-893d-58a22a615232" providerId="AD" clId="Web-{169B503C-DAE4-48BF-82A9-56807CB3AFED}" dt="2019-07-19T12:19:03.469" v="331" actId="1076"/>
          <ac:spMkLst>
            <pc:docMk/>
            <pc:sldMk cId="902270560" sldId="288"/>
            <ac:spMk id="34" creationId="{00000000-0000-0000-0000-000000000000}"/>
          </ac:spMkLst>
        </pc:spChg>
        <pc:spChg chg="mod">
          <ac:chgData name="Artin Mahdanian" userId="S::artin.mahdanian@mail.mcgill.ca::ee4d661a-cf89-4736-893d-58a22a615232" providerId="AD" clId="Web-{169B503C-DAE4-48BF-82A9-56807CB3AFED}" dt="2019-07-19T12:19:03.516" v="332" actId="1076"/>
          <ac:spMkLst>
            <pc:docMk/>
            <pc:sldMk cId="902270560" sldId="288"/>
            <ac:spMk id="36" creationId="{00000000-0000-0000-0000-000000000000}"/>
          </ac:spMkLst>
        </pc:spChg>
        <pc:spChg chg="mod">
          <ac:chgData name="Artin Mahdanian" userId="S::artin.mahdanian@mail.mcgill.ca::ee4d661a-cf89-4736-893d-58a22a615232" providerId="AD" clId="Web-{169B503C-DAE4-48BF-82A9-56807CB3AFED}" dt="2019-07-19T12:19:03.547" v="333" actId="1076"/>
          <ac:spMkLst>
            <pc:docMk/>
            <pc:sldMk cId="902270560" sldId="288"/>
            <ac:spMk id="37" creationId="{00000000-0000-0000-0000-000000000000}"/>
          </ac:spMkLst>
        </pc:spChg>
        <pc:spChg chg="mod">
          <ac:chgData name="Artin Mahdanian" userId="S::artin.mahdanian@mail.mcgill.ca::ee4d661a-cf89-4736-893d-58a22a615232" providerId="AD" clId="Web-{169B503C-DAE4-48BF-82A9-56807CB3AFED}" dt="2019-07-19T12:19:03.594" v="337" actId="1076"/>
          <ac:spMkLst>
            <pc:docMk/>
            <pc:sldMk cId="902270560" sldId="288"/>
            <ac:spMk id="43" creationId="{00000000-0000-0000-0000-000000000000}"/>
          </ac:spMkLst>
        </pc:spChg>
        <pc:spChg chg="mod">
          <ac:chgData name="Artin Mahdanian" userId="S::artin.mahdanian@mail.mcgill.ca::ee4d661a-cf89-4736-893d-58a22a615232" providerId="AD" clId="Web-{169B503C-DAE4-48BF-82A9-56807CB3AFED}" dt="2019-07-19T12:19:03.610" v="338" actId="1076"/>
          <ac:spMkLst>
            <pc:docMk/>
            <pc:sldMk cId="902270560" sldId="288"/>
            <ac:spMk id="44" creationId="{00000000-0000-0000-0000-000000000000}"/>
          </ac:spMkLst>
        </pc:spChg>
        <pc:picChg chg="add del mod">
          <ac:chgData name="Artin Mahdanian" userId="S::artin.mahdanian@mail.mcgill.ca::ee4d661a-cf89-4736-893d-58a22a615232" providerId="AD" clId="Web-{169B503C-DAE4-48BF-82A9-56807CB3AFED}" dt="2019-07-19T12:18:30.031" v="315"/>
          <ac:picMkLst>
            <pc:docMk/>
            <pc:sldMk cId="902270560" sldId="288"/>
            <ac:picMk id="2" creationId="{FC5D6C09-ED4B-466D-A908-A2EC8F4C3679}"/>
          </ac:picMkLst>
        </pc:picChg>
        <pc:picChg chg="add mod">
          <ac:chgData name="Artin Mahdanian" userId="S::artin.mahdanian@mail.mcgill.ca::ee4d661a-cf89-4736-893d-58a22a615232" providerId="AD" clId="Web-{169B503C-DAE4-48BF-82A9-56807CB3AFED}" dt="2019-07-19T12:19:19.438" v="344" actId="1076"/>
          <ac:picMkLst>
            <pc:docMk/>
            <pc:sldMk cId="902270560" sldId="288"/>
            <ac:picMk id="7" creationId="{0C1A09F0-C806-4564-9A39-758C8A030147}"/>
          </ac:picMkLst>
        </pc:picChg>
        <pc:cxnChg chg="mod">
          <ac:chgData name="Artin Mahdanian" userId="S::artin.mahdanian@mail.mcgill.ca::ee4d661a-cf89-4736-893d-58a22a615232" providerId="AD" clId="Web-{169B503C-DAE4-48BF-82A9-56807CB3AFED}" dt="2019-07-19T12:19:03.563" v="335" actId="1076"/>
          <ac:cxnSpMkLst>
            <pc:docMk/>
            <pc:sldMk cId="902270560" sldId="288"/>
            <ac:cxnSpMk id="6" creationId="{00000000-0000-0000-0000-000000000000}"/>
          </ac:cxnSpMkLst>
        </pc:cxnChg>
        <pc:cxnChg chg="mod">
          <ac:chgData name="Artin Mahdanian" userId="S::artin.mahdanian@mail.mcgill.ca::ee4d661a-cf89-4736-893d-58a22a615232" providerId="AD" clId="Web-{169B503C-DAE4-48BF-82A9-56807CB3AFED}" dt="2019-07-19T12:19:03.578" v="336" actId="1076"/>
          <ac:cxnSpMkLst>
            <pc:docMk/>
            <pc:sldMk cId="902270560" sldId="288"/>
            <ac:cxnSpMk id="8" creationId="{00000000-0000-0000-0000-000000000000}"/>
          </ac:cxnSpMkLst>
        </pc:cxnChg>
        <pc:cxnChg chg="mod">
          <ac:chgData name="Artin Mahdanian" userId="S::artin.mahdanian@mail.mcgill.ca::ee4d661a-cf89-4736-893d-58a22a615232" providerId="AD" clId="Web-{169B503C-DAE4-48BF-82A9-56807CB3AFED}" dt="2019-07-19T12:19:03.235" v="316" actId="1076"/>
          <ac:cxnSpMkLst>
            <pc:docMk/>
            <pc:sldMk cId="902270560" sldId="288"/>
            <ac:cxnSpMk id="29" creationId="{00000000-0000-0000-0000-000000000000}"/>
          </ac:cxnSpMkLst>
        </pc:cxnChg>
        <pc:cxnChg chg="mod">
          <ac:chgData name="Artin Mahdanian" userId="S::artin.mahdanian@mail.mcgill.ca::ee4d661a-cf89-4736-893d-58a22a615232" providerId="AD" clId="Web-{169B503C-DAE4-48BF-82A9-56807CB3AFED}" dt="2019-07-19T12:19:03.250" v="317" actId="1076"/>
          <ac:cxnSpMkLst>
            <pc:docMk/>
            <pc:sldMk cId="902270560" sldId="288"/>
            <ac:cxnSpMk id="31" creationId="{00000000-0000-0000-0000-000000000000}"/>
          </ac:cxnSpMkLst>
        </pc:cxnChg>
        <pc:cxnChg chg="mod">
          <ac:chgData name="Artin Mahdanian" userId="S::artin.mahdanian@mail.mcgill.ca::ee4d661a-cf89-4736-893d-58a22a615232" providerId="AD" clId="Web-{169B503C-DAE4-48BF-82A9-56807CB3AFED}" dt="2019-07-19T12:19:03.266" v="318" actId="1076"/>
          <ac:cxnSpMkLst>
            <pc:docMk/>
            <pc:sldMk cId="902270560" sldId="288"/>
            <ac:cxnSpMk id="35" creationId="{00000000-0000-0000-0000-000000000000}"/>
          </ac:cxnSpMkLst>
        </pc:cxnChg>
        <pc:cxnChg chg="mod">
          <ac:chgData name="Artin Mahdanian" userId="S::artin.mahdanian@mail.mcgill.ca::ee4d661a-cf89-4736-893d-58a22a615232" providerId="AD" clId="Web-{169B503C-DAE4-48BF-82A9-56807CB3AFED}" dt="2019-07-19T12:19:03.281" v="319" actId="1076"/>
          <ac:cxnSpMkLst>
            <pc:docMk/>
            <pc:sldMk cId="902270560" sldId="288"/>
            <ac:cxnSpMk id="39" creationId="{00000000-0000-0000-0000-000000000000}"/>
          </ac:cxnSpMkLst>
        </pc:cxnChg>
        <pc:cxnChg chg="mod">
          <ac:chgData name="Artin Mahdanian" userId="S::artin.mahdanian@mail.mcgill.ca::ee4d661a-cf89-4736-893d-58a22a615232" providerId="AD" clId="Web-{169B503C-DAE4-48BF-82A9-56807CB3AFED}" dt="2019-07-19T12:19:03.297" v="320" actId="1076"/>
          <ac:cxnSpMkLst>
            <pc:docMk/>
            <pc:sldMk cId="902270560" sldId="288"/>
            <ac:cxnSpMk id="42" creationId="{00000000-0000-0000-0000-000000000000}"/>
          </ac:cxnSpMkLst>
        </pc:cxnChg>
        <pc:cxnChg chg="mod">
          <ac:chgData name="Artin Mahdanian" userId="S::artin.mahdanian@mail.mcgill.ca::ee4d661a-cf89-4736-893d-58a22a615232" providerId="AD" clId="Web-{169B503C-DAE4-48BF-82A9-56807CB3AFED}" dt="2019-07-19T12:19:03.297" v="321" actId="1076"/>
          <ac:cxnSpMkLst>
            <pc:docMk/>
            <pc:sldMk cId="902270560" sldId="288"/>
            <ac:cxnSpMk id="45" creationId="{00000000-0000-0000-0000-000000000000}"/>
          </ac:cxnSpMkLst>
        </pc:cxnChg>
        <pc:cxnChg chg="mod">
          <ac:chgData name="Artin Mahdanian" userId="S::artin.mahdanian@mail.mcgill.ca::ee4d661a-cf89-4736-893d-58a22a615232" providerId="AD" clId="Web-{169B503C-DAE4-48BF-82A9-56807CB3AFED}" dt="2019-07-19T12:19:03.313" v="322" actId="1076"/>
          <ac:cxnSpMkLst>
            <pc:docMk/>
            <pc:sldMk cId="902270560" sldId="288"/>
            <ac:cxnSpMk id="48" creationId="{00000000-0000-0000-0000-000000000000}"/>
          </ac:cxnSpMkLst>
        </pc:cxnChg>
        <pc:cxnChg chg="mod">
          <ac:chgData name="Artin Mahdanian" userId="S::artin.mahdanian@mail.mcgill.ca::ee4d661a-cf89-4736-893d-58a22a615232" providerId="AD" clId="Web-{169B503C-DAE4-48BF-82A9-56807CB3AFED}" dt="2019-07-19T12:19:03.328" v="323" actId="1076"/>
          <ac:cxnSpMkLst>
            <pc:docMk/>
            <pc:sldMk cId="902270560" sldId="288"/>
            <ac:cxnSpMk id="51" creationId="{00000000-0000-0000-0000-000000000000}"/>
          </ac:cxnSpMkLst>
        </pc:cxnChg>
        <pc:cxnChg chg="mod">
          <ac:chgData name="Artin Mahdanian" userId="S::artin.mahdanian@mail.mcgill.ca::ee4d661a-cf89-4736-893d-58a22a615232" providerId="AD" clId="Web-{169B503C-DAE4-48BF-82A9-56807CB3AFED}" dt="2019-07-19T12:19:03.344" v="324" actId="1076"/>
          <ac:cxnSpMkLst>
            <pc:docMk/>
            <pc:sldMk cId="902270560" sldId="288"/>
            <ac:cxnSpMk id="75" creationId="{00000000-0000-0000-0000-000000000000}"/>
          </ac:cxnSpMkLst>
        </pc:cxnChg>
        <pc:cxnChg chg="mod">
          <ac:chgData name="Artin Mahdanian" userId="S::artin.mahdanian@mail.mcgill.ca::ee4d661a-cf89-4736-893d-58a22a615232" providerId="AD" clId="Web-{169B503C-DAE4-48BF-82A9-56807CB3AFED}" dt="2019-07-19T12:19:03.360" v="325" actId="1076"/>
          <ac:cxnSpMkLst>
            <pc:docMk/>
            <pc:sldMk cId="902270560" sldId="288"/>
            <ac:cxnSpMk id="77" creationId="{00000000-0000-0000-0000-000000000000}"/>
          </ac:cxnSpMkLst>
        </pc:cxnChg>
      </pc:sldChg>
      <pc:sldChg chg="modSp">
        <pc:chgData name="Artin Mahdanian" userId="S::artin.mahdanian@mail.mcgill.ca::ee4d661a-cf89-4736-893d-58a22a615232" providerId="AD" clId="Web-{169B503C-DAE4-48BF-82A9-56807CB3AFED}" dt="2019-07-19T13:22:56.860" v="773" actId="20577"/>
        <pc:sldMkLst>
          <pc:docMk/>
          <pc:sldMk cId="1865765753" sldId="315"/>
        </pc:sldMkLst>
        <pc:spChg chg="mod">
          <ac:chgData name="Artin Mahdanian" userId="S::artin.mahdanian@mail.mcgill.ca::ee4d661a-cf89-4736-893d-58a22a615232" providerId="AD" clId="Web-{169B503C-DAE4-48BF-82A9-56807CB3AFED}" dt="2019-07-19T13:22:56.860" v="773" actId="20577"/>
          <ac:spMkLst>
            <pc:docMk/>
            <pc:sldMk cId="1865765753" sldId="315"/>
            <ac:spMk id="12291" creationId="{2D917D41-6EDA-45BA-BB59-CA51598B5909}"/>
          </ac:spMkLst>
        </pc:spChg>
      </pc:sldChg>
      <pc:sldChg chg="del">
        <pc:chgData name="Artin Mahdanian" userId="S::artin.mahdanian@mail.mcgill.ca::ee4d661a-cf89-4736-893d-58a22a615232" providerId="AD" clId="Web-{169B503C-DAE4-48BF-82A9-56807CB3AFED}" dt="2019-07-19T11:53:11.212" v="164"/>
        <pc:sldMkLst>
          <pc:docMk/>
          <pc:sldMk cId="2837745895" sldId="333"/>
        </pc:sldMkLst>
      </pc:sldChg>
      <pc:sldChg chg="addSp delSp modSp del">
        <pc:chgData name="Artin Mahdanian" userId="S::artin.mahdanian@mail.mcgill.ca::ee4d661a-cf89-4736-893d-58a22a615232" providerId="AD" clId="Web-{169B503C-DAE4-48BF-82A9-56807CB3AFED}" dt="2019-07-19T13:19:29.172" v="716"/>
        <pc:sldMkLst>
          <pc:docMk/>
          <pc:sldMk cId="3104728892" sldId="351"/>
        </pc:sldMkLst>
        <pc:picChg chg="add del mod">
          <ac:chgData name="Artin Mahdanian" userId="S::artin.mahdanian@mail.mcgill.ca::ee4d661a-cf89-4736-893d-58a22a615232" providerId="AD" clId="Web-{169B503C-DAE4-48BF-82A9-56807CB3AFED}" dt="2019-07-19T13:15:45.374" v="704"/>
          <ac:picMkLst>
            <pc:docMk/>
            <pc:sldMk cId="3104728892" sldId="351"/>
            <ac:picMk id="2" creationId="{349DEB72-C1DD-4CF5-BACB-825E8F65CBF5}"/>
          </ac:picMkLst>
        </pc:picChg>
        <pc:picChg chg="del">
          <ac:chgData name="Artin Mahdanian" userId="S::artin.mahdanian@mail.mcgill.ca::ee4d661a-cf89-4736-893d-58a22a615232" providerId="AD" clId="Web-{169B503C-DAE4-48BF-82A9-56807CB3AFED}" dt="2019-07-19T13:14:31.062" v="656"/>
          <ac:picMkLst>
            <pc:docMk/>
            <pc:sldMk cId="3104728892" sldId="351"/>
            <ac:picMk id="4" creationId="{60E40DC0-916A-49D2-BCD0-9B76DAF9C46A}"/>
          </ac:picMkLst>
        </pc:picChg>
      </pc:sldChg>
      <pc:sldChg chg="modSp">
        <pc:chgData name="Artin Mahdanian" userId="S::artin.mahdanian@mail.mcgill.ca::ee4d661a-cf89-4736-893d-58a22a615232" providerId="AD" clId="Web-{169B503C-DAE4-48BF-82A9-56807CB3AFED}" dt="2019-07-19T13:24:04.298" v="789" actId="20577"/>
        <pc:sldMkLst>
          <pc:docMk/>
          <pc:sldMk cId="1960625705" sldId="352"/>
        </pc:sldMkLst>
        <pc:spChg chg="mod">
          <ac:chgData name="Artin Mahdanian" userId="S::artin.mahdanian@mail.mcgill.ca::ee4d661a-cf89-4736-893d-58a22a615232" providerId="AD" clId="Web-{169B503C-DAE4-48BF-82A9-56807CB3AFED}" dt="2019-07-19T13:24:04.298" v="789" actId="20577"/>
          <ac:spMkLst>
            <pc:docMk/>
            <pc:sldMk cId="1960625705" sldId="352"/>
            <ac:spMk id="15363" creationId="{3BF92258-B7CF-4E5C-B55E-B9F4F03175DC}"/>
          </ac:spMkLst>
        </pc:spChg>
      </pc:sldChg>
      <pc:sldChg chg="modSp">
        <pc:chgData name="Artin Mahdanian" userId="S::artin.mahdanian@mail.mcgill.ca::ee4d661a-cf89-4736-893d-58a22a615232" providerId="AD" clId="Web-{169B503C-DAE4-48BF-82A9-56807CB3AFED}" dt="2019-07-19T11:33:34.785" v="105" actId="20577"/>
        <pc:sldMkLst>
          <pc:docMk/>
          <pc:sldMk cId="4033315824" sldId="353"/>
        </pc:sldMkLst>
        <pc:spChg chg="mod">
          <ac:chgData name="Artin Mahdanian" userId="S::artin.mahdanian@mail.mcgill.ca::ee4d661a-cf89-4736-893d-58a22a615232" providerId="AD" clId="Web-{169B503C-DAE4-48BF-82A9-56807CB3AFED}" dt="2019-07-19T11:33:34.785" v="105" actId="20577"/>
          <ac:spMkLst>
            <pc:docMk/>
            <pc:sldMk cId="4033315824" sldId="353"/>
            <ac:spMk id="22531" creationId="{B97B8D3E-45F6-4790-8373-C83C543BA1A9}"/>
          </ac:spMkLst>
        </pc:spChg>
      </pc:sldChg>
      <pc:sldChg chg="modSp">
        <pc:chgData name="Artin Mahdanian" userId="S::artin.mahdanian@mail.mcgill.ca::ee4d661a-cf89-4736-893d-58a22a615232" providerId="AD" clId="Web-{169B503C-DAE4-48BF-82A9-56807CB3AFED}" dt="2019-07-19T12:08:25.838" v="219" actId="20577"/>
        <pc:sldMkLst>
          <pc:docMk/>
          <pc:sldMk cId="1482847876" sldId="361"/>
        </pc:sldMkLst>
        <pc:spChg chg="mod">
          <ac:chgData name="Artin Mahdanian" userId="S::artin.mahdanian@mail.mcgill.ca::ee4d661a-cf89-4736-893d-58a22a615232" providerId="AD" clId="Web-{169B503C-DAE4-48BF-82A9-56807CB3AFED}" dt="2019-07-19T12:08:25.838" v="219" actId="20577"/>
          <ac:spMkLst>
            <pc:docMk/>
            <pc:sldMk cId="1482847876" sldId="361"/>
            <ac:spMk id="69635" creationId="{9C4324D8-5606-455F-831C-26B5B6581F42}"/>
          </ac:spMkLst>
        </pc:spChg>
      </pc:sldChg>
      <pc:sldChg chg="modSp">
        <pc:chgData name="Artin Mahdanian" userId="S::artin.mahdanian@mail.mcgill.ca::ee4d661a-cf89-4736-893d-58a22a615232" providerId="AD" clId="Web-{169B503C-DAE4-48BF-82A9-56807CB3AFED}" dt="2019-07-19T12:10:08.933" v="237" actId="20577"/>
        <pc:sldMkLst>
          <pc:docMk/>
          <pc:sldMk cId="3883439123" sldId="362"/>
        </pc:sldMkLst>
        <pc:spChg chg="mod">
          <ac:chgData name="Artin Mahdanian" userId="S::artin.mahdanian@mail.mcgill.ca::ee4d661a-cf89-4736-893d-58a22a615232" providerId="AD" clId="Web-{169B503C-DAE4-48BF-82A9-56807CB3AFED}" dt="2019-07-19T12:10:08.933" v="237" actId="20577"/>
          <ac:spMkLst>
            <pc:docMk/>
            <pc:sldMk cId="3883439123" sldId="362"/>
            <ac:spMk id="70659" creationId="{25D3B376-FA9C-4346-BB86-37518ECC21A0}"/>
          </ac:spMkLst>
        </pc:spChg>
      </pc:sldChg>
      <pc:sldChg chg="modSp">
        <pc:chgData name="Artin Mahdanian" userId="S::artin.mahdanian@mail.mcgill.ca::ee4d661a-cf89-4736-893d-58a22a615232" providerId="AD" clId="Web-{169B503C-DAE4-48BF-82A9-56807CB3AFED}" dt="2019-07-19T13:12:44.264" v="655" actId="14100"/>
        <pc:sldMkLst>
          <pc:docMk/>
          <pc:sldMk cId="556111056" sldId="365"/>
        </pc:sldMkLst>
        <pc:spChg chg="mod">
          <ac:chgData name="Artin Mahdanian" userId="S::artin.mahdanian@mail.mcgill.ca::ee4d661a-cf89-4736-893d-58a22a615232" providerId="AD" clId="Web-{169B503C-DAE4-48BF-82A9-56807CB3AFED}" dt="2019-07-19T13:12:44.264" v="655" actId="14100"/>
          <ac:spMkLst>
            <pc:docMk/>
            <pc:sldMk cId="556111056" sldId="365"/>
            <ac:spMk id="3" creationId="{C50E57D7-843E-4CAC-9310-241705BAC130}"/>
          </ac:spMkLst>
        </pc:spChg>
      </pc:sldChg>
      <pc:sldChg chg="modSp">
        <pc:chgData name="Artin Mahdanian" userId="S::artin.mahdanian@mail.mcgill.ca::ee4d661a-cf89-4736-893d-58a22a615232" providerId="AD" clId="Web-{169B503C-DAE4-48BF-82A9-56807CB3AFED}" dt="2019-07-19T11:56:21.600" v="172" actId="20577"/>
        <pc:sldMkLst>
          <pc:docMk/>
          <pc:sldMk cId="1963738940" sldId="621"/>
        </pc:sldMkLst>
        <pc:spChg chg="mod">
          <ac:chgData name="Artin Mahdanian" userId="S::artin.mahdanian@mail.mcgill.ca::ee4d661a-cf89-4736-893d-58a22a615232" providerId="AD" clId="Web-{169B503C-DAE4-48BF-82A9-56807CB3AFED}" dt="2019-07-19T11:56:21.600" v="172" actId="20577"/>
          <ac:spMkLst>
            <pc:docMk/>
            <pc:sldMk cId="1963738940" sldId="621"/>
            <ac:spMk id="3" creationId="{94D4D891-9736-4508-9711-57AC6E1AE417}"/>
          </ac:spMkLst>
        </pc:spChg>
        <pc:spChg chg="mod">
          <ac:chgData name="Artin Mahdanian" userId="S::artin.mahdanian@mail.mcgill.ca::ee4d661a-cf89-4736-893d-58a22a615232" providerId="AD" clId="Web-{169B503C-DAE4-48BF-82A9-56807CB3AFED}" dt="2019-07-19T11:56:15.861" v="169" actId="20577"/>
          <ac:spMkLst>
            <pc:docMk/>
            <pc:sldMk cId="1963738940" sldId="621"/>
            <ac:spMk id="4" creationId="{BBE56864-6DB5-4661-B47A-5C870F30393C}"/>
          </ac:spMkLst>
        </pc:spChg>
      </pc:sldChg>
      <pc:sldChg chg="ord">
        <pc:chgData name="Artin Mahdanian" userId="S::artin.mahdanian@mail.mcgill.ca::ee4d661a-cf89-4736-893d-58a22a615232" providerId="AD" clId="Web-{169B503C-DAE4-48BF-82A9-56807CB3AFED}" dt="2019-07-19T11:53:43.259" v="168"/>
        <pc:sldMkLst>
          <pc:docMk/>
          <pc:sldMk cId="965888927" sldId="692"/>
        </pc:sldMkLst>
      </pc:sldChg>
      <pc:sldChg chg="ord">
        <pc:chgData name="Artin Mahdanian" userId="S::artin.mahdanian@mail.mcgill.ca::ee4d661a-cf89-4736-893d-58a22a615232" providerId="AD" clId="Web-{169B503C-DAE4-48BF-82A9-56807CB3AFED}" dt="2019-07-19T13:20:46.703" v="759"/>
        <pc:sldMkLst>
          <pc:docMk/>
          <pc:sldMk cId="1734037237" sldId="707"/>
        </pc:sldMkLst>
      </pc:sldChg>
      <pc:sldChg chg="modSp">
        <pc:chgData name="Artin Mahdanian" userId="S::artin.mahdanian@mail.mcgill.ca::ee4d661a-cf89-4736-893d-58a22a615232" providerId="AD" clId="Web-{169B503C-DAE4-48BF-82A9-56807CB3AFED}" dt="2019-07-19T13:21:03.047" v="760" actId="20577"/>
        <pc:sldMkLst>
          <pc:docMk/>
          <pc:sldMk cId="758466334" sldId="708"/>
        </pc:sldMkLst>
        <pc:spChg chg="mod">
          <ac:chgData name="Artin Mahdanian" userId="S::artin.mahdanian@mail.mcgill.ca::ee4d661a-cf89-4736-893d-58a22a615232" providerId="AD" clId="Web-{169B503C-DAE4-48BF-82A9-56807CB3AFED}" dt="2019-07-19T13:21:03.047" v="760" actId="20577"/>
          <ac:spMkLst>
            <pc:docMk/>
            <pc:sldMk cId="758466334" sldId="708"/>
            <ac:spMk id="83970" creationId="{C01D4E45-CEBD-4066-A0FA-DF2E21E35C13}"/>
          </ac:spMkLst>
        </pc:spChg>
      </pc:sldChg>
      <pc:sldChg chg="ord">
        <pc:chgData name="Artin Mahdanian" userId="S::artin.mahdanian@mail.mcgill.ca::ee4d661a-cf89-4736-893d-58a22a615232" providerId="AD" clId="Web-{169B503C-DAE4-48BF-82A9-56807CB3AFED}" dt="2019-07-19T13:21:28.547" v="763"/>
        <pc:sldMkLst>
          <pc:docMk/>
          <pc:sldMk cId="1606719184" sldId="709"/>
        </pc:sldMkLst>
      </pc:sldChg>
      <pc:sldChg chg="modSp">
        <pc:chgData name="Artin Mahdanian" userId="S::artin.mahdanian@mail.mcgill.ca::ee4d661a-cf89-4736-893d-58a22a615232" providerId="AD" clId="Web-{169B503C-DAE4-48BF-82A9-56807CB3AFED}" dt="2019-07-19T13:22:28.876" v="768" actId="20577"/>
        <pc:sldMkLst>
          <pc:docMk/>
          <pc:sldMk cId="535519090" sldId="710"/>
        </pc:sldMkLst>
        <pc:spChg chg="mod">
          <ac:chgData name="Artin Mahdanian" userId="S::artin.mahdanian@mail.mcgill.ca::ee4d661a-cf89-4736-893d-58a22a615232" providerId="AD" clId="Web-{169B503C-DAE4-48BF-82A9-56807CB3AFED}" dt="2019-07-19T13:22:28.876" v="768" actId="20577"/>
          <ac:spMkLst>
            <pc:docMk/>
            <pc:sldMk cId="535519090" sldId="710"/>
            <ac:spMk id="88066" creationId="{2FC60FC1-8E51-4501-ACC2-6B07503799A9}"/>
          </ac:spMkLst>
        </pc:spChg>
      </pc:sldChg>
      <pc:sldChg chg="addSp delSp modSp del">
        <pc:chgData name="Artin Mahdanian" userId="S::artin.mahdanian@mail.mcgill.ca::ee4d661a-cf89-4736-893d-58a22a615232" providerId="AD" clId="Web-{169B503C-DAE4-48BF-82A9-56807CB3AFED}" dt="2019-07-19T13:12:29.936" v="644"/>
        <pc:sldMkLst>
          <pc:docMk/>
          <pc:sldMk cId="1831313876" sldId="724"/>
        </pc:sldMkLst>
        <pc:spChg chg="del">
          <ac:chgData name="Artin Mahdanian" userId="S::artin.mahdanian@mail.mcgill.ca::ee4d661a-cf89-4736-893d-58a22a615232" providerId="AD" clId="Web-{169B503C-DAE4-48BF-82A9-56807CB3AFED}" dt="2019-07-19T13:10:22.951" v="572"/>
          <ac:spMkLst>
            <pc:docMk/>
            <pc:sldMk cId="1831313876" sldId="724"/>
            <ac:spMk id="3" creationId="{02B42A5B-6488-4774-A47B-DF10974F29D4}"/>
          </ac:spMkLst>
        </pc:spChg>
        <pc:spChg chg="add del mod">
          <ac:chgData name="Artin Mahdanian" userId="S::artin.mahdanian@mail.mcgill.ca::ee4d661a-cf89-4736-893d-58a22a615232" providerId="AD" clId="Web-{169B503C-DAE4-48BF-82A9-56807CB3AFED}" dt="2019-07-19T13:10:27.483" v="574"/>
          <ac:spMkLst>
            <pc:docMk/>
            <pc:sldMk cId="1831313876" sldId="724"/>
            <ac:spMk id="4" creationId="{316C0F32-25F7-4253-8233-2627BF29E4C7}"/>
          </ac:spMkLst>
        </pc:spChg>
        <pc:spChg chg="add mod">
          <ac:chgData name="Artin Mahdanian" userId="S::artin.mahdanian@mail.mcgill.ca::ee4d661a-cf89-4736-893d-58a22a615232" providerId="AD" clId="Web-{169B503C-DAE4-48BF-82A9-56807CB3AFED}" dt="2019-07-19T13:12:27.842" v="641" actId="20577"/>
          <ac:spMkLst>
            <pc:docMk/>
            <pc:sldMk cId="1831313876" sldId="724"/>
            <ac:spMk id="5" creationId="{147CE397-E0D1-4BAA-88DD-DB61EDD221EC}"/>
          </ac:spMkLst>
        </pc:spChg>
        <pc:spChg chg="add del mod">
          <ac:chgData name="Artin Mahdanian" userId="S::artin.mahdanian@mail.mcgill.ca::ee4d661a-cf89-4736-893d-58a22a615232" providerId="AD" clId="Web-{169B503C-DAE4-48BF-82A9-56807CB3AFED}" dt="2019-07-19T13:10:47.373" v="603"/>
          <ac:spMkLst>
            <pc:docMk/>
            <pc:sldMk cId="1831313876" sldId="724"/>
            <ac:spMk id="8" creationId="{20D6791B-4F2A-4C9F-AF0E-7FE09339EC7A}"/>
          </ac:spMkLst>
        </pc:spChg>
        <pc:spChg chg="del">
          <ac:chgData name="Artin Mahdanian" userId="S::artin.mahdanian@mail.mcgill.ca::ee4d661a-cf89-4736-893d-58a22a615232" providerId="AD" clId="Web-{169B503C-DAE4-48BF-82A9-56807CB3AFED}" dt="2019-07-19T13:10:31.326" v="575"/>
          <ac:spMkLst>
            <pc:docMk/>
            <pc:sldMk cId="1831313876" sldId="724"/>
            <ac:spMk id="100354" creationId="{F586881B-AA7A-4B6D-AB52-2AECD0DC7D6E}"/>
          </ac:spMkLst>
        </pc:spChg>
      </pc:sldChg>
      <pc:sldChg chg="addSp delSp modSp">
        <pc:chgData name="Artin Mahdanian" userId="S::artin.mahdanian@mail.mcgill.ca::ee4d661a-cf89-4736-893d-58a22a615232" providerId="AD" clId="Web-{169B503C-DAE4-48BF-82A9-56807CB3AFED}" dt="2019-07-19T12:20:11.094" v="348" actId="1076"/>
        <pc:sldMkLst>
          <pc:docMk/>
          <pc:sldMk cId="1779846360" sldId="739"/>
        </pc:sldMkLst>
        <pc:spChg chg="add mod">
          <ac:chgData name="Artin Mahdanian" userId="S::artin.mahdanian@mail.mcgill.ca::ee4d661a-cf89-4736-893d-58a22a615232" providerId="AD" clId="Web-{169B503C-DAE4-48BF-82A9-56807CB3AFED}" dt="2019-07-19T12:19:53.219" v="346" actId="1076"/>
          <ac:spMkLst>
            <pc:docMk/>
            <pc:sldMk cId="1779846360" sldId="739"/>
            <ac:spMk id="18" creationId="{249B6B23-3C40-45C0-BCC7-74ADCC229FFA}"/>
          </ac:spMkLst>
        </pc:spChg>
        <pc:spChg chg="add mod">
          <ac:chgData name="Artin Mahdanian" userId="S::artin.mahdanian@mail.mcgill.ca::ee4d661a-cf89-4736-893d-58a22a615232" providerId="AD" clId="Web-{169B503C-DAE4-48BF-82A9-56807CB3AFED}" dt="2019-07-19T12:20:11.094" v="348" actId="1076"/>
          <ac:spMkLst>
            <pc:docMk/>
            <pc:sldMk cId="1779846360" sldId="739"/>
            <ac:spMk id="19" creationId="{523436D6-3F33-4119-999F-1008984D20A9}"/>
          </ac:spMkLst>
        </pc:spChg>
        <pc:picChg chg="add del mod">
          <ac:chgData name="Artin Mahdanian" userId="S::artin.mahdanian@mail.mcgill.ca::ee4d661a-cf89-4736-893d-58a22a615232" providerId="AD" clId="Web-{169B503C-DAE4-48BF-82A9-56807CB3AFED}" dt="2019-07-19T12:18:07.719" v="309"/>
          <ac:picMkLst>
            <pc:docMk/>
            <pc:sldMk cId="1779846360" sldId="739"/>
            <ac:picMk id="6" creationId="{7852DA2E-ED30-40C1-B3F7-6B89B2C75EF0}"/>
          </ac:picMkLst>
        </pc:picChg>
      </pc:sldChg>
      <pc:sldChg chg="modSp">
        <pc:chgData name="Artin Mahdanian" userId="S::artin.mahdanian@mail.mcgill.ca::ee4d661a-cf89-4736-893d-58a22a615232" providerId="AD" clId="Web-{169B503C-DAE4-48BF-82A9-56807CB3AFED}" dt="2019-07-19T12:24:25.346" v="373" actId="20577"/>
        <pc:sldMkLst>
          <pc:docMk/>
          <pc:sldMk cId="3956645958" sldId="750"/>
        </pc:sldMkLst>
        <pc:spChg chg="mod">
          <ac:chgData name="Artin Mahdanian" userId="S::artin.mahdanian@mail.mcgill.ca::ee4d661a-cf89-4736-893d-58a22a615232" providerId="AD" clId="Web-{169B503C-DAE4-48BF-82A9-56807CB3AFED}" dt="2019-07-19T12:24:25.346" v="373" actId="20577"/>
          <ac:spMkLst>
            <pc:docMk/>
            <pc:sldMk cId="3956645958" sldId="750"/>
            <ac:spMk id="68611" creationId="{D51C2C8F-CDB3-4098-9677-DD91EF2FDD76}"/>
          </ac:spMkLst>
        </pc:spChg>
      </pc:sldChg>
      <pc:sldChg chg="modSp">
        <pc:chgData name="Artin Mahdanian" userId="S::artin.mahdanian@mail.mcgill.ca::ee4d661a-cf89-4736-893d-58a22a615232" providerId="AD" clId="Web-{169B503C-DAE4-48BF-82A9-56807CB3AFED}" dt="2019-07-19T12:23:15.064" v="360" actId="20577"/>
        <pc:sldMkLst>
          <pc:docMk/>
          <pc:sldMk cId="2159647827" sldId="751"/>
        </pc:sldMkLst>
        <pc:spChg chg="mod">
          <ac:chgData name="Artin Mahdanian" userId="S::artin.mahdanian@mail.mcgill.ca::ee4d661a-cf89-4736-893d-58a22a615232" providerId="AD" clId="Web-{169B503C-DAE4-48BF-82A9-56807CB3AFED}" dt="2019-07-19T12:23:15.064" v="360" actId="20577"/>
          <ac:spMkLst>
            <pc:docMk/>
            <pc:sldMk cId="2159647827" sldId="751"/>
            <ac:spMk id="69635" creationId="{01758F98-0CC6-47FF-8E1B-56D856B5B620}"/>
          </ac:spMkLst>
        </pc:spChg>
      </pc:sldChg>
      <pc:sldChg chg="modSp">
        <pc:chgData name="Artin Mahdanian" userId="S::artin.mahdanian@mail.mcgill.ca::ee4d661a-cf89-4736-893d-58a22a615232" providerId="AD" clId="Web-{169B503C-DAE4-48BF-82A9-56807CB3AFED}" dt="2019-07-19T11:29:31.389" v="6" actId="20577"/>
        <pc:sldMkLst>
          <pc:docMk/>
          <pc:sldMk cId="3863362204" sldId="757"/>
        </pc:sldMkLst>
        <pc:spChg chg="mod">
          <ac:chgData name="Artin Mahdanian" userId="S::artin.mahdanian@mail.mcgill.ca::ee4d661a-cf89-4736-893d-58a22a615232" providerId="AD" clId="Web-{169B503C-DAE4-48BF-82A9-56807CB3AFED}" dt="2019-07-19T11:29:31.389" v="6" actId="20577"/>
          <ac:spMkLst>
            <pc:docMk/>
            <pc:sldMk cId="3863362204" sldId="757"/>
            <ac:spMk id="4" creationId="{64FBD871-0422-4094-AA36-B388F9CD74B9}"/>
          </ac:spMkLst>
        </pc:spChg>
      </pc:sldChg>
      <pc:sldChg chg="modSp">
        <pc:chgData name="Artin Mahdanian" userId="S::artin.mahdanian@mail.mcgill.ca::ee4d661a-cf89-4736-893d-58a22a615232" providerId="AD" clId="Web-{169B503C-DAE4-48BF-82A9-56807CB3AFED}" dt="2019-07-19T13:05:20.497" v="448"/>
        <pc:sldMkLst>
          <pc:docMk/>
          <pc:sldMk cId="3912593035" sldId="760"/>
        </pc:sldMkLst>
        <pc:graphicFrameChg chg="mod modGraphic">
          <ac:chgData name="Artin Mahdanian" userId="S::artin.mahdanian@mail.mcgill.ca::ee4d661a-cf89-4736-893d-58a22a615232" providerId="AD" clId="Web-{169B503C-DAE4-48BF-82A9-56807CB3AFED}" dt="2019-07-19T13:05:20.497" v="448"/>
          <ac:graphicFrameMkLst>
            <pc:docMk/>
            <pc:sldMk cId="3912593035" sldId="760"/>
            <ac:graphicFrameMk id="6" creationId="{2D4340F6-58CF-482F-90AF-7593C5C2372E}"/>
          </ac:graphicFrameMkLst>
        </pc:graphicFrameChg>
      </pc:sldChg>
      <pc:sldChg chg="modSp">
        <pc:chgData name="Artin Mahdanian" userId="S::artin.mahdanian@mail.mcgill.ca::ee4d661a-cf89-4736-893d-58a22a615232" providerId="AD" clId="Web-{169B503C-DAE4-48BF-82A9-56807CB3AFED}" dt="2019-07-19T11:59:48.797" v="180" actId="1076"/>
        <pc:sldMkLst>
          <pc:docMk/>
          <pc:sldMk cId="1139255351" sldId="778"/>
        </pc:sldMkLst>
        <pc:spChg chg="mod">
          <ac:chgData name="Artin Mahdanian" userId="S::artin.mahdanian@mail.mcgill.ca::ee4d661a-cf89-4736-893d-58a22a615232" providerId="AD" clId="Web-{169B503C-DAE4-48BF-82A9-56807CB3AFED}" dt="2019-07-19T11:59:41.304" v="177" actId="20577"/>
          <ac:spMkLst>
            <pc:docMk/>
            <pc:sldMk cId="1139255351" sldId="778"/>
            <ac:spMk id="3" creationId="{7C3C0EDD-6532-40B7-82D5-117398ED2F54}"/>
          </ac:spMkLst>
        </pc:spChg>
        <pc:picChg chg="mod">
          <ac:chgData name="Artin Mahdanian" userId="S::artin.mahdanian@mail.mcgill.ca::ee4d661a-cf89-4736-893d-58a22a615232" providerId="AD" clId="Web-{169B503C-DAE4-48BF-82A9-56807CB3AFED}" dt="2019-07-19T11:59:48.797" v="180" actId="1076"/>
          <ac:picMkLst>
            <pc:docMk/>
            <pc:sldMk cId="1139255351" sldId="778"/>
            <ac:picMk id="5" creationId="{00000000-0000-0000-0000-000000000000}"/>
          </ac:picMkLst>
        </pc:picChg>
      </pc:sldChg>
      <pc:sldChg chg="modSp">
        <pc:chgData name="Artin Mahdanian" userId="S::artin.mahdanian@mail.mcgill.ca::ee4d661a-cf89-4736-893d-58a22a615232" providerId="AD" clId="Web-{169B503C-DAE4-48BF-82A9-56807CB3AFED}" dt="2019-07-19T12:00:26.750" v="182" actId="20577"/>
        <pc:sldMkLst>
          <pc:docMk/>
          <pc:sldMk cId="1311022664" sldId="779"/>
        </pc:sldMkLst>
        <pc:spChg chg="mod">
          <ac:chgData name="Artin Mahdanian" userId="S::artin.mahdanian@mail.mcgill.ca::ee4d661a-cf89-4736-893d-58a22a615232" providerId="AD" clId="Web-{169B503C-DAE4-48BF-82A9-56807CB3AFED}" dt="2019-07-19T12:00:26.750" v="182" actId="20577"/>
          <ac:spMkLst>
            <pc:docMk/>
            <pc:sldMk cId="1311022664" sldId="779"/>
            <ac:spMk id="6147" creationId="{57581954-58A6-4461-B9B8-15F22FE66521}"/>
          </ac:spMkLst>
        </pc:spChg>
      </pc:sldChg>
      <pc:sldChg chg="modSp">
        <pc:chgData name="Artin Mahdanian" userId="S::artin.mahdanian@mail.mcgill.ca::ee4d661a-cf89-4736-893d-58a22a615232" providerId="AD" clId="Web-{169B503C-DAE4-48BF-82A9-56807CB3AFED}" dt="2019-07-19T12:00:54.185" v="184" actId="20577"/>
        <pc:sldMkLst>
          <pc:docMk/>
          <pc:sldMk cId="3902652263" sldId="781"/>
        </pc:sldMkLst>
        <pc:spChg chg="mod">
          <ac:chgData name="Artin Mahdanian" userId="S::artin.mahdanian@mail.mcgill.ca::ee4d661a-cf89-4736-893d-58a22a615232" providerId="AD" clId="Web-{169B503C-DAE4-48BF-82A9-56807CB3AFED}" dt="2019-07-19T12:00:54.185" v="184" actId="20577"/>
          <ac:spMkLst>
            <pc:docMk/>
            <pc:sldMk cId="3902652263" sldId="781"/>
            <ac:spMk id="76802" creationId="{BC153AA4-B85E-461D-B892-A89B5C1AD1E2}"/>
          </ac:spMkLst>
        </pc:spChg>
      </pc:sldChg>
      <pc:sldChg chg="modSp">
        <pc:chgData name="Artin Mahdanian" userId="S::artin.mahdanian@mail.mcgill.ca::ee4d661a-cf89-4736-893d-58a22a615232" providerId="AD" clId="Web-{169B503C-DAE4-48BF-82A9-56807CB3AFED}" dt="2019-07-19T12:12:01.888" v="247" actId="20577"/>
        <pc:sldMkLst>
          <pc:docMk/>
          <pc:sldMk cId="1264036364" sldId="784"/>
        </pc:sldMkLst>
        <pc:spChg chg="mod">
          <ac:chgData name="Artin Mahdanian" userId="S::artin.mahdanian@mail.mcgill.ca::ee4d661a-cf89-4736-893d-58a22a615232" providerId="AD" clId="Web-{169B503C-DAE4-48BF-82A9-56807CB3AFED}" dt="2019-07-19T12:12:01.888" v="247" actId="20577"/>
          <ac:spMkLst>
            <pc:docMk/>
            <pc:sldMk cId="1264036364" sldId="784"/>
            <ac:spMk id="7171" creationId="{FCE4C9A5-C4D8-4172-85F8-92BAE18B06A7}"/>
          </ac:spMkLst>
        </pc:spChg>
      </pc:sldChg>
      <pc:sldChg chg="modSp">
        <pc:chgData name="Artin Mahdanian" userId="S::artin.mahdanian@mail.mcgill.ca::ee4d661a-cf89-4736-893d-58a22a615232" providerId="AD" clId="Web-{169B503C-DAE4-48BF-82A9-56807CB3AFED}" dt="2019-07-19T12:14:55.749" v="305" actId="20577"/>
        <pc:sldMkLst>
          <pc:docMk/>
          <pc:sldMk cId="4083724073" sldId="787"/>
        </pc:sldMkLst>
        <pc:spChg chg="mod">
          <ac:chgData name="Artin Mahdanian" userId="S::artin.mahdanian@mail.mcgill.ca::ee4d661a-cf89-4736-893d-58a22a615232" providerId="AD" clId="Web-{169B503C-DAE4-48BF-82A9-56807CB3AFED}" dt="2019-07-19T12:14:55.749" v="305" actId="20577"/>
          <ac:spMkLst>
            <pc:docMk/>
            <pc:sldMk cId="4083724073" sldId="787"/>
            <ac:spMk id="17411" creationId="{CD777958-D8D3-4FDA-933F-415E14376EF9}"/>
          </ac:spMkLst>
        </pc:spChg>
      </pc:sldChg>
      <pc:sldChg chg="add del replId">
        <pc:chgData name="Artin Mahdanian" userId="S::artin.mahdanian@mail.mcgill.ca::ee4d661a-cf89-4736-893d-58a22a615232" providerId="AD" clId="Web-{169B503C-DAE4-48BF-82A9-56807CB3AFED}" dt="2019-07-19T11:53:15.790" v="167"/>
        <pc:sldMkLst>
          <pc:docMk/>
          <pc:sldMk cId="1318826988" sldId="788"/>
        </pc:sldMkLst>
      </pc:sldChg>
      <pc:sldChg chg="add del replId">
        <pc:chgData name="Artin Mahdanian" userId="S::artin.mahdanian@mail.mcgill.ca::ee4d661a-cf89-4736-893d-58a22a615232" providerId="AD" clId="Web-{169B503C-DAE4-48BF-82A9-56807CB3AFED}" dt="2019-07-19T11:53:14.524" v="166"/>
        <pc:sldMkLst>
          <pc:docMk/>
          <pc:sldMk cId="2505475472" sldId="789"/>
        </pc:sldMkLst>
      </pc:sldChg>
      <pc:sldChg chg="add replId">
        <pc:chgData name="Artin Mahdanian" userId="S::artin.mahdanian@mail.mcgill.ca::ee4d661a-cf89-4736-893d-58a22a615232" providerId="AD" clId="Web-{169B503C-DAE4-48BF-82A9-56807CB3AFED}" dt="2019-07-19T11:52:56.633" v="162"/>
        <pc:sldMkLst>
          <pc:docMk/>
          <pc:sldMk cId="1016171182" sldId="790"/>
        </pc:sldMkLst>
      </pc:sldChg>
      <pc:sldChg chg="add replId">
        <pc:chgData name="Artin Mahdanian" userId="S::artin.mahdanian@mail.mcgill.ca::ee4d661a-cf89-4736-893d-58a22a615232" providerId="AD" clId="Web-{169B503C-DAE4-48BF-82A9-56807CB3AFED}" dt="2019-07-19T11:52:56.805" v="163"/>
        <pc:sldMkLst>
          <pc:docMk/>
          <pc:sldMk cId="4085727149" sldId="791"/>
        </pc:sldMkLst>
      </pc:sldChg>
      <pc:sldChg chg="addSp modSp new">
        <pc:chgData name="Artin Mahdanian" userId="S::artin.mahdanian@mail.mcgill.ca::ee4d661a-cf89-4736-893d-58a22a615232" providerId="AD" clId="Web-{169B503C-DAE4-48BF-82A9-56807CB3AFED}" dt="2019-07-19T12:21:53.408" v="353" actId="1076"/>
        <pc:sldMkLst>
          <pc:docMk/>
          <pc:sldMk cId="1012807469" sldId="792"/>
        </pc:sldMkLst>
        <pc:picChg chg="add mod">
          <ac:chgData name="Artin Mahdanian" userId="S::artin.mahdanian@mail.mcgill.ca::ee4d661a-cf89-4736-893d-58a22a615232" providerId="AD" clId="Web-{169B503C-DAE4-48BF-82A9-56807CB3AFED}" dt="2019-07-19T12:21:53.408" v="353" actId="1076"/>
          <ac:picMkLst>
            <pc:docMk/>
            <pc:sldMk cId="1012807469" sldId="792"/>
            <ac:picMk id="2" creationId="{08806A05-F355-4FB4-B337-FB7311A6C9C5}"/>
          </ac:picMkLst>
        </pc:picChg>
      </pc:sldChg>
      <pc:sldChg chg="addSp delSp modSp new mod setBg">
        <pc:chgData name="Artin Mahdanian" userId="S::artin.mahdanian@mail.mcgill.ca::ee4d661a-cf89-4736-893d-58a22a615232" providerId="AD" clId="Web-{169B503C-DAE4-48BF-82A9-56807CB3AFED}" dt="2019-07-19T13:02:11.528" v="418"/>
        <pc:sldMkLst>
          <pc:docMk/>
          <pc:sldMk cId="2670652495" sldId="793"/>
        </pc:sldMkLst>
        <pc:spChg chg="del">
          <ac:chgData name="Artin Mahdanian" userId="S::artin.mahdanian@mail.mcgill.ca::ee4d661a-cf89-4736-893d-58a22a615232" providerId="AD" clId="Web-{169B503C-DAE4-48BF-82A9-56807CB3AFED}" dt="2019-07-19T12:26:09.581" v="379"/>
          <ac:spMkLst>
            <pc:docMk/>
            <pc:sldMk cId="2670652495" sldId="793"/>
            <ac:spMk id="2" creationId="{EE27E158-D8C0-4DAB-8498-75652644D501}"/>
          </ac:spMkLst>
        </pc:spChg>
        <pc:spChg chg="del">
          <ac:chgData name="Artin Mahdanian" userId="S::artin.mahdanian@mail.mcgill.ca::ee4d661a-cf89-4736-893d-58a22a615232" providerId="AD" clId="Web-{169B503C-DAE4-48BF-82A9-56807CB3AFED}" dt="2019-07-19T12:26:03.863" v="377"/>
          <ac:spMkLst>
            <pc:docMk/>
            <pc:sldMk cId="2670652495" sldId="793"/>
            <ac:spMk id="3" creationId="{D4F9ED05-0E44-41E3-8DA0-ACE509C93B3D}"/>
          </ac:spMkLst>
        </pc:spChg>
        <pc:spChg chg="add del">
          <ac:chgData name="Artin Mahdanian" userId="S::artin.mahdanian@mail.mcgill.ca::ee4d661a-cf89-4736-893d-58a22a615232" providerId="AD" clId="Web-{169B503C-DAE4-48BF-82A9-56807CB3AFED}" dt="2019-07-19T13:01:43.903" v="414"/>
          <ac:spMkLst>
            <pc:docMk/>
            <pc:sldMk cId="2670652495" sldId="793"/>
            <ac:spMk id="6" creationId="{46BCF582-DC08-4587-A622-75BD720FB0D9}"/>
          </ac:spMkLst>
        </pc:spChg>
        <pc:spChg chg="add del">
          <ac:chgData name="Artin Mahdanian" userId="S::artin.mahdanian@mail.mcgill.ca::ee4d661a-cf89-4736-893d-58a22a615232" providerId="AD" clId="Web-{169B503C-DAE4-48BF-82A9-56807CB3AFED}" dt="2019-07-19T13:01:43.903" v="414"/>
          <ac:spMkLst>
            <pc:docMk/>
            <pc:sldMk cId="2670652495" sldId="793"/>
            <ac:spMk id="12" creationId="{CE194D91-9FD4-4CB4-AD8E-C842798FF25D}"/>
          </ac:spMkLst>
        </pc:spChg>
        <pc:spChg chg="add del">
          <ac:chgData name="Artin Mahdanian" userId="S::artin.mahdanian@mail.mcgill.ca::ee4d661a-cf89-4736-893d-58a22a615232" providerId="AD" clId="Web-{169B503C-DAE4-48BF-82A9-56807CB3AFED}" dt="2019-07-19T13:01:24.465" v="408"/>
          <ac:spMkLst>
            <pc:docMk/>
            <pc:sldMk cId="2670652495" sldId="793"/>
            <ac:spMk id="13" creationId="{2A777140-1721-4B3F-93FB-E21A58B0A80F}"/>
          </ac:spMkLst>
        </pc:spChg>
        <pc:spChg chg="add del">
          <ac:chgData name="Artin Mahdanian" userId="S::artin.mahdanian@mail.mcgill.ca::ee4d661a-cf89-4736-893d-58a22a615232" providerId="AD" clId="Web-{169B503C-DAE4-48BF-82A9-56807CB3AFED}" dt="2019-07-19T13:01:24.465" v="408"/>
          <ac:spMkLst>
            <pc:docMk/>
            <pc:sldMk cId="2670652495" sldId="793"/>
            <ac:spMk id="15" creationId="{7C7A914E-9CB8-4F9C-A551-0E4C338228CF}"/>
          </ac:spMkLst>
        </pc:spChg>
        <pc:spChg chg="add del">
          <ac:chgData name="Artin Mahdanian" userId="S::artin.mahdanian@mail.mcgill.ca::ee4d661a-cf89-4736-893d-58a22a615232" providerId="AD" clId="Web-{169B503C-DAE4-48BF-82A9-56807CB3AFED}" dt="2019-07-19T13:01:24.465" v="408"/>
          <ac:spMkLst>
            <pc:docMk/>
            <pc:sldMk cId="2670652495" sldId="793"/>
            <ac:spMk id="17" creationId="{3424A360-DE61-42B8-BF2C-91E703C86C91}"/>
          </ac:spMkLst>
        </pc:spChg>
        <pc:spChg chg="add del">
          <ac:chgData name="Artin Mahdanian" userId="S::artin.mahdanian@mail.mcgill.ca::ee4d661a-cf89-4736-893d-58a22a615232" providerId="AD" clId="Web-{169B503C-DAE4-48BF-82A9-56807CB3AFED}" dt="2019-07-19T13:01:43.903" v="414"/>
          <ac:spMkLst>
            <pc:docMk/>
            <pc:sldMk cId="2670652495" sldId="793"/>
            <ac:spMk id="18" creationId="{0F72099E-AFE3-450F-AC2A-7A52DE354684}"/>
          </ac:spMkLst>
        </pc:spChg>
        <pc:spChg chg="add">
          <ac:chgData name="Artin Mahdanian" userId="S::artin.mahdanian@mail.mcgill.ca::ee4d661a-cf89-4736-893d-58a22a615232" providerId="AD" clId="Web-{169B503C-DAE4-48BF-82A9-56807CB3AFED}" dt="2019-07-19T13:02:11.528" v="418"/>
          <ac:spMkLst>
            <pc:docMk/>
            <pc:sldMk cId="2670652495" sldId="793"/>
            <ac:spMk id="19" creationId="{2A777140-1721-4B3F-93FB-E21A58B0A80F}"/>
          </ac:spMkLst>
        </pc:spChg>
        <pc:spChg chg="add">
          <ac:chgData name="Artin Mahdanian" userId="S::artin.mahdanian@mail.mcgill.ca::ee4d661a-cf89-4736-893d-58a22a615232" providerId="AD" clId="Web-{169B503C-DAE4-48BF-82A9-56807CB3AFED}" dt="2019-07-19T13:02:11.528" v="418"/>
          <ac:spMkLst>
            <pc:docMk/>
            <pc:sldMk cId="2670652495" sldId="793"/>
            <ac:spMk id="21" creationId="{7C7A914E-9CB8-4F9C-A551-0E4C338228CF}"/>
          </ac:spMkLst>
        </pc:spChg>
        <pc:spChg chg="add">
          <ac:chgData name="Artin Mahdanian" userId="S::artin.mahdanian@mail.mcgill.ca::ee4d661a-cf89-4736-893d-58a22a615232" providerId="AD" clId="Web-{169B503C-DAE4-48BF-82A9-56807CB3AFED}" dt="2019-07-19T13:02:11.528" v="418"/>
          <ac:spMkLst>
            <pc:docMk/>
            <pc:sldMk cId="2670652495" sldId="793"/>
            <ac:spMk id="22" creationId="{3424A360-DE61-42B8-BF2C-91E703C86C91}"/>
          </ac:spMkLst>
        </pc:spChg>
        <pc:picChg chg="add del mod">
          <ac:chgData name="Artin Mahdanian" userId="S::artin.mahdanian@mail.mcgill.ca::ee4d661a-cf89-4736-893d-58a22a615232" providerId="AD" clId="Web-{169B503C-DAE4-48BF-82A9-56807CB3AFED}" dt="2019-07-19T13:01:51.434" v="416"/>
          <ac:picMkLst>
            <pc:docMk/>
            <pc:sldMk cId="2670652495" sldId="793"/>
            <ac:picMk id="2" creationId="{4182B760-DED9-46EB-9335-2344B4DC21A7}"/>
          </ac:picMkLst>
        </pc:picChg>
        <pc:picChg chg="add del mod ord">
          <ac:chgData name="Artin Mahdanian" userId="S::artin.mahdanian@mail.mcgill.ca::ee4d661a-cf89-4736-893d-58a22a615232" providerId="AD" clId="Web-{169B503C-DAE4-48BF-82A9-56807CB3AFED}" dt="2019-07-19T13:02:11.528" v="418"/>
          <ac:picMkLst>
            <pc:docMk/>
            <pc:sldMk cId="2670652495" sldId="793"/>
            <ac:picMk id="4" creationId="{44086FCC-FF38-4966-A3A4-F3D2BBFA74EA}"/>
          </ac:picMkLst>
        </pc:picChg>
        <pc:picChg chg="add mod">
          <ac:chgData name="Artin Mahdanian" userId="S::artin.mahdanian@mail.mcgill.ca::ee4d661a-cf89-4736-893d-58a22a615232" providerId="AD" clId="Web-{169B503C-DAE4-48BF-82A9-56807CB3AFED}" dt="2019-07-19T13:02:11.528" v="418"/>
          <ac:picMkLst>
            <pc:docMk/>
            <pc:sldMk cId="2670652495" sldId="793"/>
            <ac:picMk id="5" creationId="{3C958F3E-1AA7-4F16-83BD-B3C3DB54F7E8}"/>
          </ac:picMkLst>
        </pc:picChg>
        <pc:picChg chg="add del">
          <ac:chgData name="Artin Mahdanian" userId="S::artin.mahdanian@mail.mcgill.ca::ee4d661a-cf89-4736-893d-58a22a615232" providerId="AD" clId="Web-{169B503C-DAE4-48BF-82A9-56807CB3AFED}" dt="2019-07-19T13:01:43.903" v="414"/>
          <ac:picMkLst>
            <pc:docMk/>
            <pc:sldMk cId="2670652495" sldId="793"/>
            <ac:picMk id="7" creationId="{44086FCC-FF38-4966-A3A4-F3D2BBFA74EA}"/>
          </ac:picMkLst>
        </pc:picChg>
        <pc:picChg chg="add">
          <ac:chgData name="Artin Mahdanian" userId="S::artin.mahdanian@mail.mcgill.ca::ee4d661a-cf89-4736-893d-58a22a615232" providerId="AD" clId="Web-{169B503C-DAE4-48BF-82A9-56807CB3AFED}" dt="2019-07-19T13:02:11.528" v="418"/>
          <ac:picMkLst>
            <pc:docMk/>
            <pc:sldMk cId="2670652495" sldId="793"/>
            <ac:picMk id="8" creationId="{F53966F8-4E34-4797-9621-E8C53362EBAE}"/>
          </ac:picMkLst>
        </pc:picChg>
        <pc:picChg chg="add del">
          <ac:chgData name="Artin Mahdanian" userId="S::artin.mahdanian@mail.mcgill.ca::ee4d661a-cf89-4736-893d-58a22a615232" providerId="AD" clId="Web-{169B503C-DAE4-48BF-82A9-56807CB3AFED}" dt="2019-07-19T13:01:24.465" v="408"/>
          <ac:picMkLst>
            <pc:docMk/>
            <pc:sldMk cId="2670652495" sldId="793"/>
            <ac:picMk id="9" creationId="{68FBBF1E-1555-488E-8C0C-058E5710BE8D}"/>
          </ac:picMkLst>
        </pc:picChg>
        <pc:picChg chg="add">
          <ac:chgData name="Artin Mahdanian" userId="S::artin.mahdanian@mail.mcgill.ca::ee4d661a-cf89-4736-893d-58a22a615232" providerId="AD" clId="Web-{169B503C-DAE4-48BF-82A9-56807CB3AFED}" dt="2019-07-19T13:02:11.528" v="418"/>
          <ac:picMkLst>
            <pc:docMk/>
            <pc:sldMk cId="2670652495" sldId="793"/>
            <ac:picMk id="10" creationId="{68FBBF1E-1555-488E-8C0C-058E5710BE8D}"/>
          </ac:picMkLst>
        </pc:picChg>
        <pc:picChg chg="add del">
          <ac:chgData name="Artin Mahdanian" userId="S::artin.mahdanian@mail.mcgill.ca::ee4d661a-cf89-4736-893d-58a22a615232" providerId="AD" clId="Web-{169B503C-DAE4-48BF-82A9-56807CB3AFED}" dt="2019-07-19T13:01:24.465" v="408"/>
          <ac:picMkLst>
            <pc:docMk/>
            <pc:sldMk cId="2670652495" sldId="793"/>
            <ac:picMk id="11" creationId="{F53966F8-4E34-4797-9621-E8C53362EBAE}"/>
          </ac:picMkLst>
        </pc:picChg>
        <pc:picChg chg="add del">
          <ac:chgData name="Artin Mahdanian" userId="S::artin.mahdanian@mail.mcgill.ca::ee4d661a-cf89-4736-893d-58a22a615232" providerId="AD" clId="Web-{169B503C-DAE4-48BF-82A9-56807CB3AFED}" dt="2019-07-19T13:01:43.903" v="414"/>
          <ac:picMkLst>
            <pc:docMk/>
            <pc:sldMk cId="2670652495" sldId="793"/>
            <ac:picMk id="14" creationId="{287B275B-62BF-40C0-95BA-606F0ACCA836}"/>
          </ac:picMkLst>
        </pc:picChg>
        <pc:picChg chg="add del">
          <ac:chgData name="Artin Mahdanian" userId="S::artin.mahdanian@mail.mcgill.ca::ee4d661a-cf89-4736-893d-58a22a615232" providerId="AD" clId="Web-{169B503C-DAE4-48BF-82A9-56807CB3AFED}" dt="2019-07-19T13:01:43.903" v="414"/>
          <ac:picMkLst>
            <pc:docMk/>
            <pc:sldMk cId="2670652495" sldId="793"/>
            <ac:picMk id="20" creationId="{F2BC5777-6C9B-4A78-9BA6-92FA4E86BD87}"/>
          </ac:picMkLst>
        </pc:picChg>
        <pc:cxnChg chg="add del">
          <ac:chgData name="Artin Mahdanian" userId="S::artin.mahdanian@mail.mcgill.ca::ee4d661a-cf89-4736-893d-58a22a615232" providerId="AD" clId="Web-{169B503C-DAE4-48BF-82A9-56807CB3AFED}" dt="2019-07-19T13:01:43.903" v="414"/>
          <ac:cxnSpMkLst>
            <pc:docMk/>
            <pc:sldMk cId="2670652495" sldId="793"/>
            <ac:cxnSpMk id="16" creationId="{2DDE8805-3EA4-4406-A843-10FB62D154C3}"/>
          </ac:cxnSpMkLst>
        </pc:cxnChg>
      </pc:sldChg>
      <pc:sldChg chg="addSp delSp modSp new mod setBg">
        <pc:chgData name="Artin Mahdanian" userId="S::artin.mahdanian@mail.mcgill.ca::ee4d661a-cf89-4736-893d-58a22a615232" providerId="AD" clId="Web-{169B503C-DAE4-48BF-82A9-56807CB3AFED}" dt="2019-07-19T12:57:51.933" v="392"/>
        <pc:sldMkLst>
          <pc:docMk/>
          <pc:sldMk cId="1789929375" sldId="794"/>
        </pc:sldMkLst>
        <pc:spChg chg="del">
          <ac:chgData name="Artin Mahdanian" userId="S::artin.mahdanian@mail.mcgill.ca::ee4d661a-cf89-4736-893d-58a22a615232" providerId="AD" clId="Web-{169B503C-DAE4-48BF-82A9-56807CB3AFED}" dt="2019-07-19T12:57:30.636" v="388"/>
          <ac:spMkLst>
            <pc:docMk/>
            <pc:sldMk cId="1789929375" sldId="794"/>
            <ac:spMk id="2" creationId="{C8B4672C-8AC4-4C1B-917E-C877BC715B42}"/>
          </ac:spMkLst>
        </pc:spChg>
        <pc:spChg chg="del">
          <ac:chgData name="Artin Mahdanian" userId="S::artin.mahdanian@mail.mcgill.ca::ee4d661a-cf89-4736-893d-58a22a615232" providerId="AD" clId="Web-{169B503C-DAE4-48BF-82A9-56807CB3AFED}" dt="2019-07-19T12:57:14.511" v="384"/>
          <ac:spMkLst>
            <pc:docMk/>
            <pc:sldMk cId="1789929375" sldId="794"/>
            <ac:spMk id="3" creationId="{87CC3D33-2CD1-443D-A319-C868021DD782}"/>
          </ac:spMkLst>
        </pc:spChg>
        <pc:spChg chg="add">
          <ac:chgData name="Artin Mahdanian" userId="S::artin.mahdanian@mail.mcgill.ca::ee4d661a-cf89-4736-893d-58a22a615232" providerId="AD" clId="Web-{169B503C-DAE4-48BF-82A9-56807CB3AFED}" dt="2019-07-19T12:57:51.933" v="392"/>
          <ac:spMkLst>
            <pc:docMk/>
            <pc:sldMk cId="1789929375" sldId="794"/>
            <ac:spMk id="15" creationId="{2A777140-1721-4B3F-93FB-E21A58B0A80F}"/>
          </ac:spMkLst>
        </pc:spChg>
        <pc:spChg chg="add">
          <ac:chgData name="Artin Mahdanian" userId="S::artin.mahdanian@mail.mcgill.ca::ee4d661a-cf89-4736-893d-58a22a615232" providerId="AD" clId="Web-{169B503C-DAE4-48BF-82A9-56807CB3AFED}" dt="2019-07-19T12:57:51.933" v="392"/>
          <ac:spMkLst>
            <pc:docMk/>
            <pc:sldMk cId="1789929375" sldId="794"/>
            <ac:spMk id="17" creationId="{7C7A914E-9CB8-4F9C-A551-0E4C338228CF}"/>
          </ac:spMkLst>
        </pc:spChg>
        <pc:spChg chg="add">
          <ac:chgData name="Artin Mahdanian" userId="S::artin.mahdanian@mail.mcgill.ca::ee4d661a-cf89-4736-893d-58a22a615232" providerId="AD" clId="Web-{169B503C-DAE4-48BF-82A9-56807CB3AFED}" dt="2019-07-19T12:57:51.933" v="392"/>
          <ac:spMkLst>
            <pc:docMk/>
            <pc:sldMk cId="1789929375" sldId="794"/>
            <ac:spMk id="19" creationId="{3424A360-DE61-42B8-BF2C-91E703C86C91}"/>
          </ac:spMkLst>
        </pc:spChg>
        <pc:picChg chg="add mod ord">
          <ac:chgData name="Artin Mahdanian" userId="S::artin.mahdanian@mail.mcgill.ca::ee4d661a-cf89-4736-893d-58a22a615232" providerId="AD" clId="Web-{169B503C-DAE4-48BF-82A9-56807CB3AFED}" dt="2019-07-19T12:57:51.933" v="392"/>
          <ac:picMkLst>
            <pc:docMk/>
            <pc:sldMk cId="1789929375" sldId="794"/>
            <ac:picMk id="4" creationId="{4699CC9E-E2AD-44CF-B3AC-C555ADA1C3C2}"/>
          </ac:picMkLst>
        </pc:picChg>
        <pc:picChg chg="add mod">
          <ac:chgData name="Artin Mahdanian" userId="S::artin.mahdanian@mail.mcgill.ca::ee4d661a-cf89-4736-893d-58a22a615232" providerId="AD" clId="Web-{169B503C-DAE4-48BF-82A9-56807CB3AFED}" dt="2019-07-19T12:57:51.933" v="392"/>
          <ac:picMkLst>
            <pc:docMk/>
            <pc:sldMk cId="1789929375" sldId="794"/>
            <ac:picMk id="6" creationId="{284A5011-40F8-49EE-8F00-DB4967A765B9}"/>
          </ac:picMkLst>
        </pc:picChg>
        <pc:picChg chg="add">
          <ac:chgData name="Artin Mahdanian" userId="S::artin.mahdanian@mail.mcgill.ca::ee4d661a-cf89-4736-893d-58a22a615232" providerId="AD" clId="Web-{169B503C-DAE4-48BF-82A9-56807CB3AFED}" dt="2019-07-19T12:57:51.933" v="392"/>
          <ac:picMkLst>
            <pc:docMk/>
            <pc:sldMk cId="1789929375" sldId="794"/>
            <ac:picMk id="11" creationId="{68FBBF1E-1555-488E-8C0C-058E5710BE8D}"/>
          </ac:picMkLst>
        </pc:picChg>
        <pc:picChg chg="add">
          <ac:chgData name="Artin Mahdanian" userId="S::artin.mahdanian@mail.mcgill.ca::ee4d661a-cf89-4736-893d-58a22a615232" providerId="AD" clId="Web-{169B503C-DAE4-48BF-82A9-56807CB3AFED}" dt="2019-07-19T12:57:51.933" v="392"/>
          <ac:picMkLst>
            <pc:docMk/>
            <pc:sldMk cId="1789929375" sldId="794"/>
            <ac:picMk id="13" creationId="{F53966F8-4E34-4797-9621-E8C53362EBAE}"/>
          </ac:picMkLst>
        </pc:picChg>
      </pc:sldChg>
      <pc:sldChg chg="addSp delSp modSp new mod setBg">
        <pc:chgData name="Artin Mahdanian" userId="S::artin.mahdanian@mail.mcgill.ca::ee4d661a-cf89-4736-893d-58a22a615232" providerId="AD" clId="Web-{169B503C-DAE4-48BF-82A9-56807CB3AFED}" dt="2019-07-19T12:59:32.168" v="403"/>
        <pc:sldMkLst>
          <pc:docMk/>
          <pc:sldMk cId="3895713115" sldId="795"/>
        </pc:sldMkLst>
        <pc:spChg chg="del">
          <ac:chgData name="Artin Mahdanian" userId="S::artin.mahdanian@mail.mcgill.ca::ee4d661a-cf89-4736-893d-58a22a615232" providerId="AD" clId="Web-{169B503C-DAE4-48BF-82A9-56807CB3AFED}" dt="2019-07-19T12:58:51.137" v="396"/>
          <ac:spMkLst>
            <pc:docMk/>
            <pc:sldMk cId="3895713115" sldId="795"/>
            <ac:spMk id="2" creationId="{E0F35F4C-9B3D-4C5B-AC31-C6F6C2EAFD26}"/>
          </ac:spMkLst>
        </pc:spChg>
        <pc:spChg chg="del">
          <ac:chgData name="Artin Mahdanian" userId="S::artin.mahdanian@mail.mcgill.ca::ee4d661a-cf89-4736-893d-58a22a615232" providerId="AD" clId="Web-{169B503C-DAE4-48BF-82A9-56807CB3AFED}" dt="2019-07-19T12:58:20.558" v="393"/>
          <ac:spMkLst>
            <pc:docMk/>
            <pc:sldMk cId="3895713115" sldId="795"/>
            <ac:spMk id="3" creationId="{FDD3CEB5-179D-4771-9D01-414D420C938C}"/>
          </ac:spMkLst>
        </pc:spChg>
        <pc:spChg chg="add">
          <ac:chgData name="Artin Mahdanian" userId="S::artin.mahdanian@mail.mcgill.ca::ee4d661a-cf89-4736-893d-58a22a615232" providerId="AD" clId="Web-{169B503C-DAE4-48BF-82A9-56807CB3AFED}" dt="2019-07-19T12:59:32.168" v="403"/>
          <ac:spMkLst>
            <pc:docMk/>
            <pc:sldMk cId="3895713115" sldId="795"/>
            <ac:spMk id="17" creationId="{2A777140-1721-4B3F-93FB-E21A58B0A80F}"/>
          </ac:spMkLst>
        </pc:spChg>
        <pc:spChg chg="add">
          <ac:chgData name="Artin Mahdanian" userId="S::artin.mahdanian@mail.mcgill.ca::ee4d661a-cf89-4736-893d-58a22a615232" providerId="AD" clId="Web-{169B503C-DAE4-48BF-82A9-56807CB3AFED}" dt="2019-07-19T12:59:32.168" v="403"/>
          <ac:spMkLst>
            <pc:docMk/>
            <pc:sldMk cId="3895713115" sldId="795"/>
            <ac:spMk id="19" creationId="{7C7A914E-9CB8-4F9C-A551-0E4C338228CF}"/>
          </ac:spMkLst>
        </pc:spChg>
        <pc:spChg chg="add">
          <ac:chgData name="Artin Mahdanian" userId="S::artin.mahdanian@mail.mcgill.ca::ee4d661a-cf89-4736-893d-58a22a615232" providerId="AD" clId="Web-{169B503C-DAE4-48BF-82A9-56807CB3AFED}" dt="2019-07-19T12:59:32.168" v="403"/>
          <ac:spMkLst>
            <pc:docMk/>
            <pc:sldMk cId="3895713115" sldId="795"/>
            <ac:spMk id="21" creationId="{3424A360-DE61-42B8-BF2C-91E703C86C91}"/>
          </ac:spMkLst>
        </pc:spChg>
        <pc:picChg chg="add mod ord">
          <ac:chgData name="Artin Mahdanian" userId="S::artin.mahdanian@mail.mcgill.ca::ee4d661a-cf89-4736-893d-58a22a615232" providerId="AD" clId="Web-{169B503C-DAE4-48BF-82A9-56807CB3AFED}" dt="2019-07-19T12:59:32.168" v="403"/>
          <ac:picMkLst>
            <pc:docMk/>
            <pc:sldMk cId="3895713115" sldId="795"/>
            <ac:picMk id="4" creationId="{ED7898B3-EEE8-4960-9B7B-77AF8A8BE2DE}"/>
          </ac:picMkLst>
        </pc:picChg>
        <pc:picChg chg="add del mod">
          <ac:chgData name="Artin Mahdanian" userId="S::artin.mahdanian@mail.mcgill.ca::ee4d661a-cf89-4736-893d-58a22a615232" providerId="AD" clId="Web-{169B503C-DAE4-48BF-82A9-56807CB3AFED}" dt="2019-07-19T12:59:18.559" v="401"/>
          <ac:picMkLst>
            <pc:docMk/>
            <pc:sldMk cId="3895713115" sldId="795"/>
            <ac:picMk id="6" creationId="{4B8E05C3-5F8D-437D-AB8F-1881BC4594D4}"/>
          </ac:picMkLst>
        </pc:picChg>
        <pc:picChg chg="add mod">
          <ac:chgData name="Artin Mahdanian" userId="S::artin.mahdanian@mail.mcgill.ca::ee4d661a-cf89-4736-893d-58a22a615232" providerId="AD" clId="Web-{169B503C-DAE4-48BF-82A9-56807CB3AFED}" dt="2019-07-19T12:59:32.168" v="403"/>
          <ac:picMkLst>
            <pc:docMk/>
            <pc:sldMk cId="3895713115" sldId="795"/>
            <ac:picMk id="8" creationId="{3098162D-ABA7-4587-8DE1-44D06BC810F6}"/>
          </ac:picMkLst>
        </pc:picChg>
        <pc:picChg chg="add">
          <ac:chgData name="Artin Mahdanian" userId="S::artin.mahdanian@mail.mcgill.ca::ee4d661a-cf89-4736-893d-58a22a615232" providerId="AD" clId="Web-{169B503C-DAE4-48BF-82A9-56807CB3AFED}" dt="2019-07-19T12:59:32.168" v="403"/>
          <ac:picMkLst>
            <pc:docMk/>
            <pc:sldMk cId="3895713115" sldId="795"/>
            <ac:picMk id="13" creationId="{68FBBF1E-1555-488E-8C0C-058E5710BE8D}"/>
          </ac:picMkLst>
        </pc:picChg>
        <pc:picChg chg="add">
          <ac:chgData name="Artin Mahdanian" userId="S::artin.mahdanian@mail.mcgill.ca::ee4d661a-cf89-4736-893d-58a22a615232" providerId="AD" clId="Web-{169B503C-DAE4-48BF-82A9-56807CB3AFED}" dt="2019-07-19T12:59:32.168" v="403"/>
          <ac:picMkLst>
            <pc:docMk/>
            <pc:sldMk cId="3895713115" sldId="795"/>
            <ac:picMk id="15" creationId="{F53966F8-4E34-4797-9621-E8C53362EBAE}"/>
          </ac:picMkLst>
        </pc:picChg>
      </pc:sldChg>
      <pc:sldChg chg="addSp delSp modSp new">
        <pc:chgData name="Artin Mahdanian" userId="S::artin.mahdanian@mail.mcgill.ca::ee4d661a-cf89-4736-893d-58a22a615232" providerId="AD" clId="Web-{169B503C-DAE4-48BF-82A9-56807CB3AFED}" dt="2019-07-19T13:08:00.779" v="460" actId="1076"/>
        <pc:sldMkLst>
          <pc:docMk/>
          <pc:sldMk cId="2790621208" sldId="796"/>
        </pc:sldMkLst>
        <pc:spChg chg="del">
          <ac:chgData name="Artin Mahdanian" userId="S::artin.mahdanian@mail.mcgill.ca::ee4d661a-cf89-4736-893d-58a22a615232" providerId="AD" clId="Web-{169B503C-DAE4-48BF-82A9-56807CB3AFED}" dt="2019-07-19T13:07:04.185" v="450"/>
          <ac:spMkLst>
            <pc:docMk/>
            <pc:sldMk cId="2790621208" sldId="796"/>
            <ac:spMk id="2" creationId="{6F613A77-00C9-48AA-85E9-19A091EB77C4}"/>
          </ac:spMkLst>
        </pc:spChg>
        <pc:spChg chg="del">
          <ac:chgData name="Artin Mahdanian" userId="S::artin.mahdanian@mail.mcgill.ca::ee4d661a-cf89-4736-893d-58a22a615232" providerId="AD" clId="Web-{169B503C-DAE4-48BF-82A9-56807CB3AFED}" dt="2019-07-19T13:07:06.341" v="451"/>
          <ac:spMkLst>
            <pc:docMk/>
            <pc:sldMk cId="2790621208" sldId="796"/>
            <ac:spMk id="3" creationId="{86426FA4-FA7B-4DBF-B56F-429468F8D069}"/>
          </ac:spMkLst>
        </pc:spChg>
        <pc:picChg chg="add mod">
          <ac:chgData name="Artin Mahdanian" userId="S::artin.mahdanian@mail.mcgill.ca::ee4d661a-cf89-4736-893d-58a22a615232" providerId="AD" clId="Web-{169B503C-DAE4-48BF-82A9-56807CB3AFED}" dt="2019-07-19T13:08:00.779" v="460" actId="1076"/>
          <ac:picMkLst>
            <pc:docMk/>
            <pc:sldMk cId="2790621208" sldId="796"/>
            <ac:picMk id="4" creationId="{B386D040-7985-4BC0-AF22-855802E48777}"/>
          </ac:picMkLst>
        </pc:picChg>
        <pc:picChg chg="add mod">
          <ac:chgData name="Artin Mahdanian" userId="S::artin.mahdanian@mail.mcgill.ca::ee4d661a-cf89-4736-893d-58a22a615232" providerId="AD" clId="Web-{169B503C-DAE4-48BF-82A9-56807CB3AFED}" dt="2019-07-19T13:07:55.763" v="459" actId="1076"/>
          <ac:picMkLst>
            <pc:docMk/>
            <pc:sldMk cId="2790621208" sldId="796"/>
            <ac:picMk id="6" creationId="{825C9D3C-F360-4AA9-984E-F62E0E2046CF}"/>
          </ac:picMkLst>
        </pc:picChg>
      </pc:sldChg>
      <pc:sldChg chg="addSp delSp modSp new mod setBg setClrOvrMap">
        <pc:chgData name="Artin Mahdanian" userId="S::artin.mahdanian@mail.mcgill.ca::ee4d661a-cf89-4736-893d-58a22a615232" providerId="AD" clId="Web-{169B503C-DAE4-48BF-82A9-56807CB3AFED}" dt="2019-07-19T13:25:27.845" v="808" actId="1076"/>
        <pc:sldMkLst>
          <pc:docMk/>
          <pc:sldMk cId="1915204702" sldId="797"/>
        </pc:sldMkLst>
        <pc:spChg chg="mod ord">
          <ac:chgData name="Artin Mahdanian" userId="S::artin.mahdanian@mail.mcgill.ca::ee4d661a-cf89-4736-893d-58a22a615232" providerId="AD" clId="Web-{169B503C-DAE4-48BF-82A9-56807CB3AFED}" dt="2019-07-19T13:25:27.845" v="808" actId="1076"/>
          <ac:spMkLst>
            <pc:docMk/>
            <pc:sldMk cId="1915204702" sldId="797"/>
            <ac:spMk id="2" creationId="{1EDABBAB-E6BB-4837-A712-097BD3062D52}"/>
          </ac:spMkLst>
        </pc:spChg>
        <pc:spChg chg="del">
          <ac:chgData name="Artin Mahdanian" userId="S::artin.mahdanian@mail.mcgill.ca::ee4d661a-cf89-4736-893d-58a22a615232" providerId="AD" clId="Web-{169B503C-DAE4-48BF-82A9-56807CB3AFED}" dt="2019-07-19T13:14:57.343" v="659"/>
          <ac:spMkLst>
            <pc:docMk/>
            <pc:sldMk cId="1915204702" sldId="797"/>
            <ac:spMk id="3" creationId="{BD8731D9-F24C-46F0-BFF8-526E57CBF6FC}"/>
          </ac:spMkLst>
        </pc:spChg>
        <pc:spChg chg="add">
          <ac:chgData name="Artin Mahdanian" userId="S::artin.mahdanian@mail.mcgill.ca::ee4d661a-cf89-4736-893d-58a22a615232" providerId="AD" clId="Web-{169B503C-DAE4-48BF-82A9-56807CB3AFED}" dt="2019-07-19T13:17:31.750" v="715"/>
          <ac:spMkLst>
            <pc:docMk/>
            <pc:sldMk cId="1915204702" sldId="797"/>
            <ac:spMk id="10" creationId="{C5952BE2-F3EF-4B0A-86F5-986FE49BA2FD}"/>
          </ac:spMkLst>
        </pc:spChg>
        <pc:spChg chg="add del">
          <ac:chgData name="Artin Mahdanian" userId="S::artin.mahdanian@mail.mcgill.ca::ee4d661a-cf89-4736-893d-58a22a615232" providerId="AD" clId="Web-{169B503C-DAE4-48BF-82A9-56807CB3AFED}" dt="2019-07-19T13:17:31.703" v="714"/>
          <ac:spMkLst>
            <pc:docMk/>
            <pc:sldMk cId="1915204702" sldId="797"/>
            <ac:spMk id="15" creationId="{B40FCD49-2060-48B9-8212-8A5F1DF4726F}"/>
          </ac:spMkLst>
        </pc:spChg>
        <pc:picChg chg="add del mod">
          <ac:chgData name="Artin Mahdanian" userId="S::artin.mahdanian@mail.mcgill.ca::ee4d661a-cf89-4736-893d-58a22a615232" providerId="AD" clId="Web-{169B503C-DAE4-48BF-82A9-56807CB3AFED}" dt="2019-07-19T13:16:47.468" v="709"/>
          <ac:picMkLst>
            <pc:docMk/>
            <pc:sldMk cId="1915204702" sldId="797"/>
            <ac:picMk id="4" creationId="{F7815BE4-7CBB-42E3-80C7-DE58F6ABCD5D}"/>
          </ac:picMkLst>
        </pc:picChg>
        <pc:picChg chg="add mod">
          <ac:chgData name="Artin Mahdanian" userId="S::artin.mahdanian@mail.mcgill.ca::ee4d661a-cf89-4736-893d-58a22a615232" providerId="AD" clId="Web-{169B503C-DAE4-48BF-82A9-56807CB3AFED}" dt="2019-07-19T13:25:24.611" v="807" actId="14100"/>
          <ac:picMkLst>
            <pc:docMk/>
            <pc:sldMk cId="1915204702" sldId="797"/>
            <ac:picMk id="6" creationId="{DFF89607-83A4-453A-A3B1-DB298F17A9D2}"/>
          </ac:picMkLst>
        </pc:picChg>
        <pc:picChg chg="add">
          <ac:chgData name="Artin Mahdanian" userId="S::artin.mahdanian@mail.mcgill.ca::ee4d661a-cf89-4736-893d-58a22a615232" providerId="AD" clId="Web-{169B503C-DAE4-48BF-82A9-56807CB3AFED}" dt="2019-07-19T13:17:31.750" v="715"/>
          <ac:picMkLst>
            <pc:docMk/>
            <pc:sldMk cId="1915204702" sldId="797"/>
            <ac:picMk id="8" creationId="{25496B42-CC46-4183-B481-887CD3E8C725}"/>
          </ac:picMkLst>
        </pc:picChg>
        <pc:picChg chg="add">
          <ac:chgData name="Artin Mahdanian" userId="S::artin.mahdanian@mail.mcgill.ca::ee4d661a-cf89-4736-893d-58a22a615232" providerId="AD" clId="Web-{169B503C-DAE4-48BF-82A9-56807CB3AFED}" dt="2019-07-19T13:17:31.750" v="715"/>
          <ac:picMkLst>
            <pc:docMk/>
            <pc:sldMk cId="1915204702" sldId="797"/>
            <ac:picMk id="9" creationId="{E2758CE0-F916-4DCE-88D1-71430BE441B2}"/>
          </ac:picMkLst>
        </pc:picChg>
        <pc:picChg chg="add del">
          <ac:chgData name="Artin Mahdanian" userId="S::artin.mahdanian@mail.mcgill.ca::ee4d661a-cf89-4736-893d-58a22a615232" providerId="AD" clId="Web-{169B503C-DAE4-48BF-82A9-56807CB3AFED}" dt="2019-07-19T13:17:31.703" v="714"/>
          <ac:picMkLst>
            <pc:docMk/>
            <pc:sldMk cId="1915204702" sldId="797"/>
            <ac:picMk id="11" creationId="{22790EC5-ACA7-4536-8066-B60199F3C6DF}"/>
          </ac:picMkLst>
        </pc:picChg>
        <pc:picChg chg="add">
          <ac:chgData name="Artin Mahdanian" userId="S::artin.mahdanian@mail.mcgill.ca::ee4d661a-cf89-4736-893d-58a22a615232" providerId="AD" clId="Web-{169B503C-DAE4-48BF-82A9-56807CB3AFED}" dt="2019-07-19T13:17:31.750" v="715"/>
          <ac:picMkLst>
            <pc:docMk/>
            <pc:sldMk cId="1915204702" sldId="797"/>
            <ac:picMk id="12" creationId="{A5912450-3395-4ED9-B7EE-F6BD262C409E}"/>
          </ac:picMkLst>
        </pc:picChg>
        <pc:picChg chg="add del">
          <ac:chgData name="Artin Mahdanian" userId="S::artin.mahdanian@mail.mcgill.ca::ee4d661a-cf89-4736-893d-58a22a615232" providerId="AD" clId="Web-{169B503C-DAE4-48BF-82A9-56807CB3AFED}" dt="2019-07-19T13:17:31.703" v="714"/>
          <ac:picMkLst>
            <pc:docMk/>
            <pc:sldMk cId="1915204702" sldId="797"/>
            <ac:picMk id="13" creationId="{CAD20AEA-7CAF-4A83-BE2E-EAF010B8B7FC}"/>
          </ac:picMkLst>
        </pc:picChg>
        <pc:picChg chg="add del">
          <ac:chgData name="Artin Mahdanian" userId="S::artin.mahdanian@mail.mcgill.ca::ee4d661a-cf89-4736-893d-58a22a615232" providerId="AD" clId="Web-{169B503C-DAE4-48BF-82A9-56807CB3AFED}" dt="2019-07-19T13:17:31.703" v="714"/>
          <ac:picMkLst>
            <pc:docMk/>
            <pc:sldMk cId="1915204702" sldId="797"/>
            <ac:picMk id="17" creationId="{83A45DCD-B5FB-4A86-88D2-91088C7FFC5F}"/>
          </ac:picMkLst>
        </pc:picChg>
      </pc:sldChg>
      <pc:sldChg chg="delSp modSp new">
        <pc:chgData name="Artin Mahdanian" userId="S::artin.mahdanian@mail.mcgill.ca::ee4d661a-cf89-4736-893d-58a22a615232" providerId="AD" clId="Web-{169B503C-DAE4-48BF-82A9-56807CB3AFED}" dt="2019-07-19T13:20:19.188" v="757" actId="20577"/>
        <pc:sldMkLst>
          <pc:docMk/>
          <pc:sldMk cId="3520613298" sldId="798"/>
        </pc:sldMkLst>
        <pc:spChg chg="mod">
          <ac:chgData name="Artin Mahdanian" userId="S::artin.mahdanian@mail.mcgill.ca::ee4d661a-cf89-4736-893d-58a22a615232" providerId="AD" clId="Web-{169B503C-DAE4-48BF-82A9-56807CB3AFED}" dt="2019-07-19T13:20:19.188" v="757" actId="20577"/>
          <ac:spMkLst>
            <pc:docMk/>
            <pc:sldMk cId="3520613298" sldId="798"/>
            <ac:spMk id="2" creationId="{7BBBC019-E726-4F46-962E-81535C93535A}"/>
          </ac:spMkLst>
        </pc:spChg>
        <pc:spChg chg="del">
          <ac:chgData name="Artin Mahdanian" userId="S::artin.mahdanian@mail.mcgill.ca::ee4d661a-cf89-4736-893d-58a22a615232" providerId="AD" clId="Web-{169B503C-DAE4-48BF-82A9-56807CB3AFED}" dt="2019-07-19T13:19:53.578" v="737"/>
          <ac:spMkLst>
            <pc:docMk/>
            <pc:sldMk cId="3520613298" sldId="798"/>
            <ac:spMk id="3" creationId="{6AF1BC91-AF29-4BBF-82E2-64F8C3658D18}"/>
          </ac:spMkLst>
        </pc:spChg>
      </pc:sldChg>
    </pc:docChg>
  </pc:docChgLst>
  <pc:docChgLst>
    <pc:chgData name="Artin Mahdanian" userId="S::artin.mahdanian@mail.mcgill.ca::ee4d661a-cf89-4736-893d-58a22a615232" providerId="AD" clId="Web-{B2164815-6E6A-456D-DB07-183B9159EA2C}"/>
    <pc:docChg chg="addSld delSld modSld">
      <pc:chgData name="Artin Mahdanian" userId="S::artin.mahdanian@mail.mcgill.ca::ee4d661a-cf89-4736-893d-58a22a615232" providerId="AD" clId="Web-{B2164815-6E6A-456D-DB07-183B9159EA2C}" dt="2019-07-19T15:22:09.886" v="472"/>
      <pc:docMkLst>
        <pc:docMk/>
      </pc:docMkLst>
      <pc:sldChg chg="addSp delSp modSp">
        <pc:chgData name="Artin Mahdanian" userId="S::artin.mahdanian@mail.mcgill.ca::ee4d661a-cf89-4736-893d-58a22a615232" providerId="AD" clId="Web-{B2164815-6E6A-456D-DB07-183B9159EA2C}" dt="2019-07-19T14:49:50.785" v="5" actId="1076"/>
        <pc:sldMkLst>
          <pc:docMk/>
          <pc:sldMk cId="2367383158" sldId="263"/>
        </pc:sldMkLst>
        <pc:spChg chg="add del mod">
          <ac:chgData name="Artin Mahdanian" userId="S::artin.mahdanian@mail.mcgill.ca::ee4d661a-cf89-4736-893d-58a22a615232" providerId="AD" clId="Web-{B2164815-6E6A-456D-DB07-183B9159EA2C}" dt="2019-07-19T14:49:36.300" v="1"/>
          <ac:spMkLst>
            <pc:docMk/>
            <pc:sldMk cId="2367383158" sldId="263"/>
            <ac:spMk id="3" creationId="{AA2A5B8B-8F26-4636-84E2-BA8894C0A386}"/>
          </ac:spMkLst>
        </pc:spChg>
        <pc:picChg chg="add mod ord">
          <ac:chgData name="Artin Mahdanian" userId="S::artin.mahdanian@mail.mcgill.ca::ee4d661a-cf89-4736-893d-58a22a615232" providerId="AD" clId="Web-{B2164815-6E6A-456D-DB07-183B9159EA2C}" dt="2019-07-19T14:49:50.785" v="5" actId="1076"/>
          <ac:picMkLst>
            <pc:docMk/>
            <pc:sldMk cId="2367383158" sldId="263"/>
            <ac:picMk id="4" creationId="{F1869A93-66C8-420B-BF6B-3FB69B10C4BE}"/>
          </ac:picMkLst>
        </pc:picChg>
        <pc:picChg chg="del">
          <ac:chgData name="Artin Mahdanian" userId="S::artin.mahdanian@mail.mcgill.ca::ee4d661a-cf89-4736-893d-58a22a615232" providerId="AD" clId="Web-{B2164815-6E6A-456D-DB07-183B9159EA2C}" dt="2019-07-19T14:49:34.394" v="0"/>
          <ac:picMkLst>
            <pc:docMk/>
            <pc:sldMk cId="2367383158" sldId="263"/>
            <ac:picMk id="351234" creationId="{203027DF-1133-4806-80B6-ADA00C2C7392}"/>
          </ac:picMkLst>
        </pc:picChg>
      </pc:sldChg>
      <pc:sldChg chg="modSp">
        <pc:chgData name="Artin Mahdanian" userId="S::artin.mahdanian@mail.mcgill.ca::ee4d661a-cf89-4736-893d-58a22a615232" providerId="AD" clId="Web-{B2164815-6E6A-456D-DB07-183B9159EA2C}" dt="2019-07-19T14:55:50.161" v="52" actId="14100"/>
        <pc:sldMkLst>
          <pc:docMk/>
          <pc:sldMk cId="3883439123" sldId="362"/>
        </pc:sldMkLst>
        <pc:spChg chg="mod">
          <ac:chgData name="Artin Mahdanian" userId="S::artin.mahdanian@mail.mcgill.ca::ee4d661a-cf89-4736-893d-58a22a615232" providerId="AD" clId="Web-{B2164815-6E6A-456D-DB07-183B9159EA2C}" dt="2019-07-19T14:55:50.161" v="52" actId="14100"/>
          <ac:spMkLst>
            <pc:docMk/>
            <pc:sldMk cId="3883439123" sldId="362"/>
            <ac:spMk id="70659" creationId="{25D3B376-FA9C-4346-BB86-37518ECC21A0}"/>
          </ac:spMkLst>
        </pc:spChg>
      </pc:sldChg>
      <pc:sldChg chg="addSp delSp modSp new">
        <pc:chgData name="Artin Mahdanian" userId="S::artin.mahdanian@mail.mcgill.ca::ee4d661a-cf89-4736-893d-58a22a615232" providerId="AD" clId="Web-{B2164815-6E6A-456D-DB07-183B9159EA2C}" dt="2019-07-19T14:53:39.879" v="10" actId="1076"/>
        <pc:sldMkLst>
          <pc:docMk/>
          <pc:sldMk cId="978587765" sldId="799"/>
        </pc:sldMkLst>
        <pc:spChg chg="del">
          <ac:chgData name="Artin Mahdanian" userId="S::artin.mahdanian@mail.mcgill.ca::ee4d661a-cf89-4736-893d-58a22a615232" providerId="AD" clId="Web-{B2164815-6E6A-456D-DB07-183B9159EA2C}" dt="2019-07-19T14:53:30.176" v="7"/>
          <ac:spMkLst>
            <pc:docMk/>
            <pc:sldMk cId="978587765" sldId="799"/>
            <ac:spMk id="2" creationId="{FA0CC791-C0DC-44A4-822F-ABC3F1A3EA0B}"/>
          </ac:spMkLst>
        </pc:spChg>
        <pc:picChg chg="add mod ord">
          <ac:chgData name="Artin Mahdanian" userId="S::artin.mahdanian@mail.mcgill.ca::ee4d661a-cf89-4736-893d-58a22a615232" providerId="AD" clId="Web-{B2164815-6E6A-456D-DB07-183B9159EA2C}" dt="2019-07-19T14:53:39.879" v="10" actId="1076"/>
          <ac:picMkLst>
            <pc:docMk/>
            <pc:sldMk cId="978587765" sldId="799"/>
            <ac:picMk id="3" creationId="{6AA66D0D-49C2-4C15-B308-3C1186196C40}"/>
          </ac:picMkLst>
        </pc:picChg>
      </pc:sldChg>
      <pc:sldChg chg="addSp delSp modSp new mod setBg">
        <pc:chgData name="Artin Mahdanian" userId="S::artin.mahdanian@mail.mcgill.ca::ee4d661a-cf89-4736-893d-58a22a615232" providerId="AD" clId="Web-{B2164815-6E6A-456D-DB07-183B9159EA2C}" dt="2019-07-19T15:07:39.242" v="91"/>
        <pc:sldMkLst>
          <pc:docMk/>
          <pc:sldMk cId="4183711353" sldId="800"/>
        </pc:sldMkLst>
        <pc:spChg chg="del">
          <ac:chgData name="Artin Mahdanian" userId="S::artin.mahdanian@mail.mcgill.ca::ee4d661a-cf89-4736-893d-58a22a615232" providerId="AD" clId="Web-{B2164815-6E6A-456D-DB07-183B9159EA2C}" dt="2019-07-19T14:58:28.787" v="54"/>
          <ac:spMkLst>
            <pc:docMk/>
            <pc:sldMk cId="4183711353" sldId="800"/>
            <ac:spMk id="2" creationId="{9ECBC901-48B8-46D2-8D5D-371318EB0C92}"/>
          </ac:spMkLst>
        </pc:spChg>
        <pc:spChg chg="del">
          <ac:chgData name="Artin Mahdanian" userId="S::artin.mahdanian@mail.mcgill.ca::ee4d661a-cf89-4736-893d-58a22a615232" providerId="AD" clId="Web-{B2164815-6E6A-456D-DB07-183B9159EA2C}" dt="2019-07-19T14:58:30.912" v="55"/>
          <ac:spMkLst>
            <pc:docMk/>
            <pc:sldMk cId="4183711353" sldId="800"/>
            <ac:spMk id="3" creationId="{6F392331-64AE-48D6-83D9-1500379C29F2}"/>
          </ac:spMkLst>
        </pc:spChg>
        <pc:spChg chg="add del">
          <ac:chgData name="Artin Mahdanian" userId="S::artin.mahdanian@mail.mcgill.ca::ee4d661a-cf89-4736-893d-58a22a615232" providerId="AD" clId="Web-{B2164815-6E6A-456D-DB07-183B9159EA2C}" dt="2019-07-19T14:58:47.209" v="59"/>
          <ac:spMkLst>
            <pc:docMk/>
            <pc:sldMk cId="4183711353" sldId="800"/>
            <ac:spMk id="13" creationId="{5BECDBB2-914C-44DE-B171-6F7946196F54}"/>
          </ac:spMkLst>
        </pc:spChg>
        <pc:spChg chg="add del">
          <ac:chgData name="Artin Mahdanian" userId="S::artin.mahdanian@mail.mcgill.ca::ee4d661a-cf89-4736-893d-58a22a615232" providerId="AD" clId="Web-{B2164815-6E6A-456D-DB07-183B9159EA2C}" dt="2019-07-19T14:59:07.271" v="63"/>
          <ac:spMkLst>
            <pc:docMk/>
            <pc:sldMk cId="4183711353" sldId="800"/>
            <ac:spMk id="16" creationId="{47155C6E-91BF-431D-9052-685726DFE7CD}"/>
          </ac:spMkLst>
        </pc:spChg>
        <pc:spChg chg="add del">
          <ac:chgData name="Artin Mahdanian" userId="S::artin.mahdanian@mail.mcgill.ca::ee4d661a-cf89-4736-893d-58a22a615232" providerId="AD" clId="Web-{B2164815-6E6A-456D-DB07-183B9159EA2C}" dt="2019-07-19T14:59:07.271" v="63"/>
          <ac:spMkLst>
            <pc:docMk/>
            <pc:sldMk cId="4183711353" sldId="800"/>
            <ac:spMk id="18" creationId="{929B92EA-70A3-4CD0-A35F-D144D7F0F553}"/>
          </ac:spMkLst>
        </pc:spChg>
        <pc:spChg chg="add">
          <ac:chgData name="Artin Mahdanian" userId="S::artin.mahdanian@mail.mcgill.ca::ee4d661a-cf89-4736-893d-58a22a615232" providerId="AD" clId="Web-{B2164815-6E6A-456D-DB07-183B9159EA2C}" dt="2019-07-19T14:59:07.334" v="64"/>
          <ac:spMkLst>
            <pc:docMk/>
            <pc:sldMk cId="4183711353" sldId="800"/>
            <ac:spMk id="21" creationId="{5BECDBB2-914C-44DE-B171-6F7946196F54}"/>
          </ac:spMkLst>
        </pc:spChg>
        <pc:spChg chg="add mod">
          <ac:chgData name="Artin Mahdanian" userId="S::artin.mahdanian@mail.mcgill.ca::ee4d661a-cf89-4736-893d-58a22a615232" providerId="AD" clId="Web-{B2164815-6E6A-456D-DB07-183B9159EA2C}" dt="2019-07-19T15:07:39.242" v="91"/>
          <ac:spMkLst>
            <pc:docMk/>
            <pc:sldMk cId="4183711353" sldId="800"/>
            <ac:spMk id="24" creationId="{A68BA17F-4198-48DC-BFCE-43D95D18BC37}"/>
          </ac:spMkLst>
        </pc:spChg>
        <pc:picChg chg="add del mod">
          <ac:chgData name="Artin Mahdanian" userId="S::artin.mahdanian@mail.mcgill.ca::ee4d661a-cf89-4736-893d-58a22a615232" providerId="AD" clId="Web-{B2164815-6E6A-456D-DB07-183B9159EA2C}" dt="2019-07-19T14:59:10.287" v="65"/>
          <ac:picMkLst>
            <pc:docMk/>
            <pc:sldMk cId="4183711353" sldId="800"/>
            <ac:picMk id="4" creationId="{B6219238-B9AB-4AE3-AEB5-BC486B771EF0}"/>
          </ac:picMkLst>
        </pc:picChg>
        <pc:picChg chg="add del">
          <ac:chgData name="Artin Mahdanian" userId="S::artin.mahdanian@mail.mcgill.ca::ee4d661a-cf89-4736-893d-58a22a615232" providerId="AD" clId="Web-{B2164815-6E6A-456D-DB07-183B9159EA2C}" dt="2019-07-19T14:59:07.334" v="64"/>
          <ac:picMkLst>
            <pc:docMk/>
            <pc:sldMk cId="4183711353" sldId="800"/>
            <ac:picMk id="6" creationId="{93274B0C-1CB3-4AA4-A183-20B7FE5DB1D2}"/>
          </ac:picMkLst>
        </pc:picChg>
        <pc:picChg chg="add del">
          <ac:chgData name="Artin Mahdanian" userId="S::artin.mahdanian@mail.mcgill.ca::ee4d661a-cf89-4736-893d-58a22a615232" providerId="AD" clId="Web-{B2164815-6E6A-456D-DB07-183B9159EA2C}" dt="2019-07-19T14:59:07.334" v="64"/>
          <ac:picMkLst>
            <pc:docMk/>
            <pc:sldMk cId="4183711353" sldId="800"/>
            <ac:picMk id="7" creationId="{2E640319-3BB6-49BF-BAF4-D63FEC73E146}"/>
          </ac:picMkLst>
        </pc:picChg>
        <pc:picChg chg="add mod">
          <ac:chgData name="Artin Mahdanian" userId="S::artin.mahdanian@mail.mcgill.ca::ee4d661a-cf89-4736-893d-58a22a615232" providerId="AD" clId="Web-{B2164815-6E6A-456D-DB07-183B9159EA2C}" dt="2019-07-19T14:59:29.709" v="71" actId="1076"/>
          <ac:picMkLst>
            <pc:docMk/>
            <pc:sldMk cId="4183711353" sldId="800"/>
            <ac:picMk id="8" creationId="{CD871059-7984-4246-A98F-06F4C85C67D9}"/>
          </ac:picMkLst>
        </pc:picChg>
        <pc:picChg chg="add del">
          <ac:chgData name="Artin Mahdanian" userId="S::artin.mahdanian@mail.mcgill.ca::ee4d661a-cf89-4736-893d-58a22a615232" providerId="AD" clId="Web-{B2164815-6E6A-456D-DB07-183B9159EA2C}" dt="2019-07-19T14:58:47.209" v="59"/>
          <ac:picMkLst>
            <pc:docMk/>
            <pc:sldMk cId="4183711353" sldId="800"/>
            <ac:picMk id="9" creationId="{93274B0C-1CB3-4AA4-A183-20B7FE5DB1D2}"/>
          </ac:picMkLst>
        </pc:picChg>
        <pc:picChg chg="add">
          <ac:chgData name="Artin Mahdanian" userId="S::artin.mahdanian@mail.mcgill.ca::ee4d661a-cf89-4736-893d-58a22a615232" providerId="AD" clId="Web-{B2164815-6E6A-456D-DB07-183B9159EA2C}" dt="2019-07-19T14:59:07.334" v="64"/>
          <ac:picMkLst>
            <pc:docMk/>
            <pc:sldMk cId="4183711353" sldId="800"/>
            <ac:picMk id="10" creationId="{93274B0C-1CB3-4AA4-A183-20B7FE5DB1D2}"/>
          </ac:picMkLst>
        </pc:picChg>
        <pc:picChg chg="add del">
          <ac:chgData name="Artin Mahdanian" userId="S::artin.mahdanian@mail.mcgill.ca::ee4d661a-cf89-4736-893d-58a22a615232" providerId="AD" clId="Web-{B2164815-6E6A-456D-DB07-183B9159EA2C}" dt="2019-07-19T14:58:47.209" v="59"/>
          <ac:picMkLst>
            <pc:docMk/>
            <pc:sldMk cId="4183711353" sldId="800"/>
            <ac:picMk id="11" creationId="{2E640319-3BB6-49BF-BAF4-D63FEC73E146}"/>
          </ac:picMkLst>
        </pc:picChg>
        <pc:picChg chg="add del">
          <ac:chgData name="Artin Mahdanian" userId="S::artin.mahdanian@mail.mcgill.ca::ee4d661a-cf89-4736-893d-58a22a615232" providerId="AD" clId="Web-{B2164815-6E6A-456D-DB07-183B9159EA2C}" dt="2019-07-19T14:59:07.271" v="63"/>
          <ac:picMkLst>
            <pc:docMk/>
            <pc:sldMk cId="4183711353" sldId="800"/>
            <ac:picMk id="12" creationId="{B1981535-B5AA-4E0C-ACE5-925CC19B20FE}"/>
          </ac:picMkLst>
        </pc:picChg>
        <pc:picChg chg="add del">
          <ac:chgData name="Artin Mahdanian" userId="S::artin.mahdanian@mail.mcgill.ca::ee4d661a-cf89-4736-893d-58a22a615232" providerId="AD" clId="Web-{B2164815-6E6A-456D-DB07-183B9159EA2C}" dt="2019-07-19T14:59:07.271" v="63"/>
          <ac:picMkLst>
            <pc:docMk/>
            <pc:sldMk cId="4183711353" sldId="800"/>
            <ac:picMk id="14" creationId="{BF97D060-AA7E-4411-BA62-28BD1EBD55D6}"/>
          </ac:picMkLst>
        </pc:picChg>
        <pc:picChg chg="add del">
          <ac:chgData name="Artin Mahdanian" userId="S::artin.mahdanian@mail.mcgill.ca::ee4d661a-cf89-4736-893d-58a22a615232" providerId="AD" clId="Web-{B2164815-6E6A-456D-DB07-183B9159EA2C}" dt="2019-07-19T14:58:47.209" v="59"/>
          <ac:picMkLst>
            <pc:docMk/>
            <pc:sldMk cId="4183711353" sldId="800"/>
            <ac:picMk id="15" creationId="{1D5C6008-3DE6-42B7-AED2-68544F325BC6}"/>
          </ac:picMkLst>
        </pc:picChg>
        <pc:picChg chg="add del">
          <ac:chgData name="Artin Mahdanian" userId="S::artin.mahdanian@mail.mcgill.ca::ee4d661a-cf89-4736-893d-58a22a615232" providerId="AD" clId="Web-{B2164815-6E6A-456D-DB07-183B9159EA2C}" dt="2019-07-19T14:58:47.209" v="59"/>
          <ac:picMkLst>
            <pc:docMk/>
            <pc:sldMk cId="4183711353" sldId="800"/>
            <ac:picMk id="17" creationId="{5D09915C-7FC3-45EF-BDD0-6393ACE446E7}"/>
          </ac:picMkLst>
        </pc:picChg>
        <pc:picChg chg="add">
          <ac:chgData name="Artin Mahdanian" userId="S::artin.mahdanian@mail.mcgill.ca::ee4d661a-cf89-4736-893d-58a22a615232" providerId="AD" clId="Web-{B2164815-6E6A-456D-DB07-183B9159EA2C}" dt="2019-07-19T14:59:07.334" v="64"/>
          <ac:picMkLst>
            <pc:docMk/>
            <pc:sldMk cId="4183711353" sldId="800"/>
            <ac:picMk id="19" creationId="{2E640319-3BB6-49BF-BAF4-D63FEC73E146}"/>
          </ac:picMkLst>
        </pc:picChg>
        <pc:picChg chg="add">
          <ac:chgData name="Artin Mahdanian" userId="S::artin.mahdanian@mail.mcgill.ca::ee4d661a-cf89-4736-893d-58a22a615232" providerId="AD" clId="Web-{B2164815-6E6A-456D-DB07-183B9159EA2C}" dt="2019-07-19T14:59:07.334" v="64"/>
          <ac:picMkLst>
            <pc:docMk/>
            <pc:sldMk cId="4183711353" sldId="800"/>
            <ac:picMk id="20" creationId="{5D09915C-7FC3-45EF-BDD0-6393ACE446E7}"/>
          </ac:picMkLst>
        </pc:picChg>
        <pc:picChg chg="add">
          <ac:chgData name="Artin Mahdanian" userId="S::artin.mahdanian@mail.mcgill.ca::ee4d661a-cf89-4736-893d-58a22a615232" providerId="AD" clId="Web-{B2164815-6E6A-456D-DB07-183B9159EA2C}" dt="2019-07-19T14:59:07.334" v="64"/>
          <ac:picMkLst>
            <pc:docMk/>
            <pc:sldMk cId="4183711353" sldId="800"/>
            <ac:picMk id="22" creationId="{1D5C6008-3DE6-42B7-AED2-68544F325BC6}"/>
          </ac:picMkLst>
        </pc:picChg>
      </pc:sldChg>
      <pc:sldChg chg="addSp delSp modSp new">
        <pc:chgData name="Artin Mahdanian" userId="S::artin.mahdanian@mail.mcgill.ca::ee4d661a-cf89-4736-893d-58a22a615232" providerId="AD" clId="Web-{B2164815-6E6A-456D-DB07-183B9159EA2C}" dt="2019-07-19T15:08:19.195" v="97" actId="1076"/>
        <pc:sldMkLst>
          <pc:docMk/>
          <pc:sldMk cId="43089315" sldId="801"/>
        </pc:sldMkLst>
        <pc:spChg chg="del">
          <ac:chgData name="Artin Mahdanian" userId="S::artin.mahdanian@mail.mcgill.ca::ee4d661a-cf89-4736-893d-58a22a615232" providerId="AD" clId="Web-{B2164815-6E6A-456D-DB07-183B9159EA2C}" dt="2019-07-19T15:03:13.241" v="86"/>
          <ac:spMkLst>
            <pc:docMk/>
            <pc:sldMk cId="43089315" sldId="801"/>
            <ac:spMk id="2" creationId="{0DD19B55-8FB9-4847-8802-692CA9A426D2}"/>
          </ac:spMkLst>
        </pc:spChg>
        <pc:spChg chg="del">
          <ac:chgData name="Artin Mahdanian" userId="S::artin.mahdanian@mail.mcgill.ca::ee4d661a-cf89-4736-893d-58a22a615232" providerId="AD" clId="Web-{B2164815-6E6A-456D-DB07-183B9159EA2C}" dt="2019-07-19T15:03:11.522" v="85"/>
          <ac:spMkLst>
            <pc:docMk/>
            <pc:sldMk cId="43089315" sldId="801"/>
            <ac:spMk id="3" creationId="{D85FA91F-1448-4C87-B8FB-79B777375B9B}"/>
          </ac:spMkLst>
        </pc:spChg>
        <pc:spChg chg="add mod">
          <ac:chgData name="Artin Mahdanian" userId="S::artin.mahdanian@mail.mcgill.ca::ee4d661a-cf89-4736-893d-58a22a615232" providerId="AD" clId="Web-{B2164815-6E6A-456D-DB07-183B9159EA2C}" dt="2019-07-19T15:08:19.195" v="97" actId="1076"/>
          <ac:spMkLst>
            <pc:docMk/>
            <pc:sldMk cId="43089315" sldId="801"/>
            <ac:spMk id="9" creationId="{9EA616AC-5658-4D78-9C50-AC8855DCAC4D}"/>
          </ac:spMkLst>
        </pc:spChg>
        <pc:picChg chg="add mod">
          <ac:chgData name="Artin Mahdanian" userId="S::artin.mahdanian@mail.mcgill.ca::ee4d661a-cf89-4736-893d-58a22a615232" providerId="AD" clId="Web-{B2164815-6E6A-456D-DB07-183B9159EA2C}" dt="2019-07-19T15:03:26.475" v="89" actId="14100"/>
          <ac:picMkLst>
            <pc:docMk/>
            <pc:sldMk cId="43089315" sldId="801"/>
            <ac:picMk id="4" creationId="{1E40DB88-BAFD-4754-B2BF-B6E6D2B72689}"/>
          </ac:picMkLst>
        </pc:picChg>
        <pc:picChg chg="add del mod">
          <ac:chgData name="Artin Mahdanian" userId="S::artin.mahdanian@mail.mcgill.ca::ee4d661a-cf89-4736-893d-58a22a615232" providerId="AD" clId="Web-{B2164815-6E6A-456D-DB07-183B9159EA2C}" dt="2019-07-19T15:07:47.273" v="93"/>
          <ac:picMkLst>
            <pc:docMk/>
            <pc:sldMk cId="43089315" sldId="801"/>
            <ac:picMk id="6" creationId="{DE4AA235-7FE3-41EF-90A7-4C6B6A4A9B94}"/>
          </ac:picMkLst>
        </pc:picChg>
      </pc:sldChg>
      <pc:sldChg chg="modSp new del">
        <pc:chgData name="Artin Mahdanian" userId="S::artin.mahdanian@mail.mcgill.ca::ee4d661a-cf89-4736-893d-58a22a615232" providerId="AD" clId="Web-{B2164815-6E6A-456D-DB07-183B9159EA2C}" dt="2019-07-19T15:14:02.806" v="138"/>
        <pc:sldMkLst>
          <pc:docMk/>
          <pc:sldMk cId="2812262426" sldId="802"/>
        </pc:sldMkLst>
        <pc:spChg chg="mod">
          <ac:chgData name="Artin Mahdanian" userId="S::artin.mahdanian@mail.mcgill.ca::ee4d661a-cf89-4736-893d-58a22a615232" providerId="AD" clId="Web-{B2164815-6E6A-456D-DB07-183B9159EA2C}" dt="2019-07-19T15:13:45.915" v="134" actId="20577"/>
          <ac:spMkLst>
            <pc:docMk/>
            <pc:sldMk cId="2812262426" sldId="802"/>
            <ac:spMk id="3" creationId="{3C077682-3B5F-4B6D-8D80-40F528DE7539}"/>
          </ac:spMkLst>
        </pc:spChg>
      </pc:sldChg>
      <pc:sldChg chg="modSp add replId">
        <pc:chgData name="Artin Mahdanian" userId="S::artin.mahdanian@mail.mcgill.ca::ee4d661a-cf89-4736-893d-58a22a615232" providerId="AD" clId="Web-{B2164815-6E6A-456D-DB07-183B9159EA2C}" dt="2019-07-19T15:18:06.307" v="461" actId="1076"/>
        <pc:sldMkLst>
          <pc:docMk/>
          <pc:sldMk cId="1669966989" sldId="803"/>
        </pc:sldMkLst>
        <pc:spChg chg="mod">
          <ac:chgData name="Artin Mahdanian" userId="S::artin.mahdanian@mail.mcgill.ca::ee4d661a-cf89-4736-893d-58a22a615232" providerId="AD" clId="Web-{B2164815-6E6A-456D-DB07-183B9159EA2C}" dt="2019-07-19T15:18:03.963" v="460" actId="14100"/>
          <ac:spMkLst>
            <pc:docMk/>
            <pc:sldMk cId="1669966989" sldId="803"/>
            <ac:spMk id="3" creationId="{C50E57D7-843E-4CAC-9310-241705BAC130}"/>
          </ac:spMkLst>
        </pc:spChg>
        <pc:spChg chg="mod">
          <ac:chgData name="Artin Mahdanian" userId="S::artin.mahdanian@mail.mcgill.ca::ee4d661a-cf89-4736-893d-58a22a615232" providerId="AD" clId="Web-{B2164815-6E6A-456D-DB07-183B9159EA2C}" dt="2019-07-19T15:18:06.307" v="461" actId="1076"/>
          <ac:spMkLst>
            <pc:docMk/>
            <pc:sldMk cId="1669966989" sldId="803"/>
            <ac:spMk id="73730" creationId="{AFC979BD-F1AC-41D3-BCE5-4A1BEC7509DA}"/>
          </ac:spMkLst>
        </pc:spChg>
      </pc:sldChg>
      <pc:sldChg chg="addSp modSp new">
        <pc:chgData name="Artin Mahdanian" userId="S::artin.mahdanian@mail.mcgill.ca::ee4d661a-cf89-4736-893d-58a22a615232" providerId="AD" clId="Web-{B2164815-6E6A-456D-DB07-183B9159EA2C}" dt="2019-07-19T15:22:09.886" v="472"/>
        <pc:sldMkLst>
          <pc:docMk/>
          <pc:sldMk cId="1305040609" sldId="804"/>
        </pc:sldMkLst>
        <pc:spChg chg="add mod">
          <ac:chgData name="Artin Mahdanian" userId="S::artin.mahdanian@mail.mcgill.ca::ee4d661a-cf89-4736-893d-58a22a615232" providerId="AD" clId="Web-{B2164815-6E6A-456D-DB07-183B9159EA2C}" dt="2019-07-19T15:22:09.886" v="472"/>
          <ac:spMkLst>
            <pc:docMk/>
            <pc:sldMk cId="1305040609" sldId="804"/>
            <ac:spMk id="4" creationId="{562209F5-B30C-4FC0-9249-A16182DF0F13}"/>
          </ac:spMkLst>
        </pc:spChg>
        <pc:picChg chg="add mod">
          <ac:chgData name="Artin Mahdanian" userId="S::artin.mahdanian@mail.mcgill.ca::ee4d661a-cf89-4736-893d-58a22a615232" providerId="AD" clId="Web-{B2164815-6E6A-456D-DB07-183B9159EA2C}" dt="2019-07-19T15:21:37.073" v="466" actId="14100"/>
          <ac:picMkLst>
            <pc:docMk/>
            <pc:sldMk cId="1305040609" sldId="804"/>
            <ac:picMk id="2" creationId="{18A08DE7-3BB2-4AA4-B41D-41CA7CBF26C4}"/>
          </ac:picMkLst>
        </pc:picChg>
      </pc:sldChg>
    </pc:docChg>
  </pc:docChgLst>
  <pc:docChgLst>
    <pc:chgData name="Artin Mahdanian" userId="S::artin.mahdanian@mail.mcgill.ca::ee4d661a-cf89-4736-893d-58a22a615232" providerId="AD" clId="Web-{D28C786E-D3A1-1872-3A0A-AE2F3B55AE97}"/>
    <pc:docChg chg="addSld delSld modSld sldOrd">
      <pc:chgData name="Artin Mahdanian" userId="S::artin.mahdanian@mail.mcgill.ca::ee4d661a-cf89-4736-893d-58a22a615232" providerId="AD" clId="Web-{D28C786E-D3A1-1872-3A0A-AE2F3B55AE97}" dt="2019-08-13T15:05:36.222" v="1366" actId="20577"/>
      <pc:docMkLst>
        <pc:docMk/>
      </pc:docMkLst>
      <pc:sldChg chg="modSp">
        <pc:chgData name="Artin Mahdanian" userId="S::artin.mahdanian@mail.mcgill.ca::ee4d661a-cf89-4736-893d-58a22a615232" providerId="AD" clId="Web-{D28C786E-D3A1-1872-3A0A-AE2F3B55AE97}" dt="2019-08-13T12:29:53.482" v="0" actId="20577"/>
        <pc:sldMkLst>
          <pc:docMk/>
          <pc:sldMk cId="3816660150" sldId="256"/>
        </pc:sldMkLst>
        <pc:spChg chg="mod">
          <ac:chgData name="Artin Mahdanian" userId="S::artin.mahdanian@mail.mcgill.ca::ee4d661a-cf89-4736-893d-58a22a615232" providerId="AD" clId="Web-{D28C786E-D3A1-1872-3A0A-AE2F3B55AE97}" dt="2019-08-13T12:29:53.482" v="0" actId="20577"/>
          <ac:spMkLst>
            <pc:docMk/>
            <pc:sldMk cId="3816660150" sldId="256"/>
            <ac:spMk id="6" creationId="{5D99C68B-8BB3-46AE-AED9-4556CB5D441C}"/>
          </ac:spMkLst>
        </pc:spChg>
      </pc:sldChg>
      <pc:sldChg chg="modSp">
        <pc:chgData name="Artin Mahdanian" userId="S::artin.mahdanian@mail.mcgill.ca::ee4d661a-cf89-4736-893d-58a22a615232" providerId="AD" clId="Web-{D28C786E-D3A1-1872-3A0A-AE2F3B55AE97}" dt="2019-08-13T13:09:24.566" v="543" actId="14100"/>
        <pc:sldMkLst>
          <pc:docMk/>
          <pc:sldMk cId="2367383158" sldId="263"/>
        </pc:sldMkLst>
        <pc:picChg chg="mod">
          <ac:chgData name="Artin Mahdanian" userId="S::artin.mahdanian@mail.mcgill.ca::ee4d661a-cf89-4736-893d-58a22a615232" providerId="AD" clId="Web-{D28C786E-D3A1-1872-3A0A-AE2F3B55AE97}" dt="2019-08-13T13:09:24.566" v="543" actId="14100"/>
          <ac:picMkLst>
            <pc:docMk/>
            <pc:sldMk cId="2367383158" sldId="263"/>
            <ac:picMk id="4" creationId="{F1869A93-66C8-420B-BF6B-3FB69B10C4BE}"/>
          </ac:picMkLst>
        </pc:picChg>
      </pc:sldChg>
      <pc:sldChg chg="modSp">
        <pc:chgData name="Artin Mahdanian" userId="S::artin.mahdanian@mail.mcgill.ca::ee4d661a-cf89-4736-893d-58a22a615232" providerId="AD" clId="Web-{D28C786E-D3A1-1872-3A0A-AE2F3B55AE97}" dt="2019-08-13T13:12:50.048" v="546" actId="14100"/>
        <pc:sldMkLst>
          <pc:docMk/>
          <pc:sldMk cId="2056906536" sldId="275"/>
        </pc:sldMkLst>
        <pc:spChg chg="mod">
          <ac:chgData name="Artin Mahdanian" userId="S::artin.mahdanian@mail.mcgill.ca::ee4d661a-cf89-4736-893d-58a22a615232" providerId="AD" clId="Web-{D28C786E-D3A1-1872-3A0A-AE2F3B55AE97}" dt="2019-08-13T13:12:50.048" v="546" actId="14100"/>
          <ac:spMkLst>
            <pc:docMk/>
            <pc:sldMk cId="2056906536" sldId="275"/>
            <ac:spMk id="8195" creationId="{2F93AD4A-D462-4B00-B591-C1AE51EDBF0D}"/>
          </ac:spMkLst>
        </pc:spChg>
      </pc:sldChg>
      <pc:sldChg chg="modSp">
        <pc:chgData name="Artin Mahdanian" userId="S::artin.mahdanian@mail.mcgill.ca::ee4d661a-cf89-4736-893d-58a22a615232" providerId="AD" clId="Web-{D28C786E-D3A1-1872-3A0A-AE2F3B55AE97}" dt="2019-08-13T12:50:46.312" v="380" actId="20577"/>
        <pc:sldMkLst>
          <pc:docMk/>
          <pc:sldMk cId="1315376106" sldId="276"/>
        </pc:sldMkLst>
        <pc:spChg chg="mod">
          <ac:chgData name="Artin Mahdanian" userId="S::artin.mahdanian@mail.mcgill.ca::ee4d661a-cf89-4736-893d-58a22a615232" providerId="AD" clId="Web-{D28C786E-D3A1-1872-3A0A-AE2F3B55AE97}" dt="2019-08-13T12:50:46.312" v="380" actId="20577"/>
          <ac:spMkLst>
            <pc:docMk/>
            <pc:sldMk cId="1315376106" sldId="276"/>
            <ac:spMk id="9219" creationId="{809B319F-7513-4B72-A92D-65A35AAB3F8F}"/>
          </ac:spMkLst>
        </pc:spChg>
      </pc:sldChg>
      <pc:sldChg chg="ord">
        <pc:chgData name="Artin Mahdanian" userId="S::artin.mahdanian@mail.mcgill.ca::ee4d661a-cf89-4736-893d-58a22a615232" providerId="AD" clId="Web-{D28C786E-D3A1-1872-3A0A-AE2F3B55AE97}" dt="2019-08-13T13:12:19.298" v="544"/>
        <pc:sldMkLst>
          <pc:docMk/>
          <pc:sldMk cId="897179713" sldId="278"/>
        </pc:sldMkLst>
      </pc:sldChg>
      <pc:sldChg chg="modSp">
        <pc:chgData name="Artin Mahdanian" userId="S::artin.mahdanian@mail.mcgill.ca::ee4d661a-cf89-4736-893d-58a22a615232" providerId="AD" clId="Web-{D28C786E-D3A1-1872-3A0A-AE2F3B55AE97}" dt="2019-08-13T13:42:43.464" v="880" actId="20577"/>
        <pc:sldMkLst>
          <pc:docMk/>
          <pc:sldMk cId="2330143216" sldId="280"/>
        </pc:sldMkLst>
        <pc:spChg chg="mod">
          <ac:chgData name="Artin Mahdanian" userId="S::artin.mahdanian@mail.mcgill.ca::ee4d661a-cf89-4736-893d-58a22a615232" providerId="AD" clId="Web-{D28C786E-D3A1-1872-3A0A-AE2F3B55AE97}" dt="2019-08-13T13:42:43.464" v="880" actId="20577"/>
          <ac:spMkLst>
            <pc:docMk/>
            <pc:sldMk cId="2330143216" sldId="280"/>
            <ac:spMk id="378883" creationId="{BFFB7E82-1642-4687-AAA6-EB591D3C3A51}"/>
          </ac:spMkLst>
        </pc:spChg>
      </pc:sldChg>
      <pc:sldChg chg="addSp delSp modSp del ord">
        <pc:chgData name="Artin Mahdanian" userId="S::artin.mahdanian@mail.mcgill.ca::ee4d661a-cf89-4736-893d-58a22a615232" providerId="AD" clId="Web-{D28C786E-D3A1-1872-3A0A-AE2F3B55AE97}" dt="2019-08-13T13:34:52.767" v="707"/>
        <pc:sldMkLst>
          <pc:docMk/>
          <pc:sldMk cId="2446353999" sldId="292"/>
        </pc:sldMkLst>
        <pc:spChg chg="add mod">
          <ac:chgData name="Artin Mahdanian" userId="S::artin.mahdanian@mail.mcgill.ca::ee4d661a-cf89-4736-893d-58a22a615232" providerId="AD" clId="Web-{D28C786E-D3A1-1872-3A0A-AE2F3B55AE97}" dt="2019-08-13T13:34:41.189" v="703"/>
          <ac:spMkLst>
            <pc:docMk/>
            <pc:sldMk cId="2446353999" sldId="292"/>
            <ac:spMk id="3" creationId="{DB9AD662-4FC3-4580-AEE1-287A84AE1CE3}"/>
          </ac:spMkLst>
        </pc:spChg>
        <pc:spChg chg="del">
          <ac:chgData name="Artin Mahdanian" userId="S::artin.mahdanian@mail.mcgill.ca::ee4d661a-cf89-4736-893d-58a22a615232" providerId="AD" clId="Web-{D28C786E-D3A1-1872-3A0A-AE2F3B55AE97}" dt="2019-08-13T13:34:41.189" v="703"/>
          <ac:spMkLst>
            <pc:docMk/>
            <pc:sldMk cId="2446353999" sldId="292"/>
            <ac:spMk id="4098" creationId="{64597EAD-873B-44AF-8E65-F7C2C9E4EC9F}"/>
          </ac:spMkLst>
        </pc:spChg>
        <pc:spChg chg="mod">
          <ac:chgData name="Artin Mahdanian" userId="S::artin.mahdanian@mail.mcgill.ca::ee4d661a-cf89-4736-893d-58a22a615232" providerId="AD" clId="Web-{D28C786E-D3A1-1872-3A0A-AE2F3B55AE97}" dt="2019-08-13T13:33:31.033" v="616" actId="20577"/>
          <ac:spMkLst>
            <pc:docMk/>
            <pc:sldMk cId="2446353999" sldId="292"/>
            <ac:spMk id="4099" creationId="{B8202487-0672-46AF-9585-7A9FBEF3326B}"/>
          </ac:spMkLst>
        </pc:spChg>
      </pc:sldChg>
      <pc:sldChg chg="modSp">
        <pc:chgData name="Artin Mahdanian" userId="S::artin.mahdanian@mail.mcgill.ca::ee4d661a-cf89-4736-893d-58a22a615232" providerId="AD" clId="Web-{D28C786E-D3A1-1872-3A0A-AE2F3B55AE97}" dt="2019-08-13T13:14:26.984" v="564" actId="20577"/>
        <pc:sldMkLst>
          <pc:docMk/>
          <pc:sldMk cId="1937526001" sldId="293"/>
        </pc:sldMkLst>
        <pc:spChg chg="mod">
          <ac:chgData name="Artin Mahdanian" userId="S::artin.mahdanian@mail.mcgill.ca::ee4d661a-cf89-4736-893d-58a22a615232" providerId="AD" clId="Web-{D28C786E-D3A1-1872-3A0A-AE2F3B55AE97}" dt="2019-08-13T13:13:49.485" v="548" actId="1076"/>
          <ac:spMkLst>
            <pc:docMk/>
            <pc:sldMk cId="1937526001" sldId="293"/>
            <ac:spMk id="2" creationId="{2610D6F8-641F-44BC-979D-29376B67FF13}"/>
          </ac:spMkLst>
        </pc:spChg>
        <pc:spChg chg="mod">
          <ac:chgData name="Artin Mahdanian" userId="S::artin.mahdanian@mail.mcgill.ca::ee4d661a-cf89-4736-893d-58a22a615232" providerId="AD" clId="Web-{D28C786E-D3A1-1872-3A0A-AE2F3B55AE97}" dt="2019-08-13T13:14:26.984" v="564" actId="20577"/>
          <ac:spMkLst>
            <pc:docMk/>
            <pc:sldMk cId="1937526001" sldId="293"/>
            <ac:spMk id="6147" creationId="{5E1272E1-7CA5-4A2B-A585-C3631B40CB85}"/>
          </ac:spMkLst>
        </pc:spChg>
      </pc:sldChg>
      <pc:sldChg chg="modSp">
        <pc:chgData name="Artin Mahdanian" userId="S::artin.mahdanian@mail.mcgill.ca::ee4d661a-cf89-4736-893d-58a22a615232" providerId="AD" clId="Web-{D28C786E-D3A1-1872-3A0A-AE2F3B55AE97}" dt="2019-08-13T15:02:36.565" v="1328" actId="20577"/>
        <pc:sldMkLst>
          <pc:docMk/>
          <pc:sldMk cId="2985225875" sldId="298"/>
        </pc:sldMkLst>
        <pc:spChg chg="mod">
          <ac:chgData name="Artin Mahdanian" userId="S::artin.mahdanian@mail.mcgill.ca::ee4d661a-cf89-4736-893d-58a22a615232" providerId="AD" clId="Web-{D28C786E-D3A1-1872-3A0A-AE2F3B55AE97}" dt="2019-08-13T15:02:36.565" v="1328" actId="20577"/>
          <ac:spMkLst>
            <pc:docMk/>
            <pc:sldMk cId="2985225875" sldId="298"/>
            <ac:spMk id="56323" creationId="{40F3156C-D8C6-47E9-A585-320036DDE47E}"/>
          </ac:spMkLst>
        </pc:spChg>
      </pc:sldChg>
      <pc:sldChg chg="modSp">
        <pc:chgData name="Artin Mahdanian" userId="S::artin.mahdanian@mail.mcgill.ca::ee4d661a-cf89-4736-893d-58a22a615232" providerId="AD" clId="Web-{D28C786E-D3A1-1872-3A0A-AE2F3B55AE97}" dt="2019-08-13T13:03:37.772" v="470" actId="20577"/>
        <pc:sldMkLst>
          <pc:docMk/>
          <pc:sldMk cId="2915951967" sldId="321"/>
        </pc:sldMkLst>
        <pc:spChg chg="mod">
          <ac:chgData name="Artin Mahdanian" userId="S::artin.mahdanian@mail.mcgill.ca::ee4d661a-cf89-4736-893d-58a22a615232" providerId="AD" clId="Web-{D28C786E-D3A1-1872-3A0A-AE2F3B55AE97}" dt="2019-08-13T13:03:37.772" v="470" actId="20577"/>
          <ac:spMkLst>
            <pc:docMk/>
            <pc:sldMk cId="2915951967" sldId="321"/>
            <ac:spMk id="5" creationId="{898614C3-AA0B-4B03-A223-41BD4F0017AA}"/>
          </ac:spMkLst>
        </pc:spChg>
      </pc:sldChg>
      <pc:sldChg chg="modSp">
        <pc:chgData name="Artin Mahdanian" userId="S::artin.mahdanian@mail.mcgill.ca::ee4d661a-cf89-4736-893d-58a22a615232" providerId="AD" clId="Web-{D28C786E-D3A1-1872-3A0A-AE2F3B55AE97}" dt="2019-08-13T12:52:52.264" v="386" actId="20577"/>
        <pc:sldMkLst>
          <pc:docMk/>
          <pc:sldMk cId="4033315824" sldId="353"/>
        </pc:sldMkLst>
        <pc:spChg chg="mod">
          <ac:chgData name="Artin Mahdanian" userId="S::artin.mahdanian@mail.mcgill.ca::ee4d661a-cf89-4736-893d-58a22a615232" providerId="AD" clId="Web-{D28C786E-D3A1-1872-3A0A-AE2F3B55AE97}" dt="2019-08-13T12:52:52.264" v="386" actId="20577"/>
          <ac:spMkLst>
            <pc:docMk/>
            <pc:sldMk cId="4033315824" sldId="353"/>
            <ac:spMk id="22531" creationId="{B97B8D3E-45F6-4790-8373-C83C543BA1A9}"/>
          </ac:spMkLst>
        </pc:spChg>
      </pc:sldChg>
      <pc:sldChg chg="modSp">
        <pc:chgData name="Artin Mahdanian" userId="S::artin.mahdanian@mail.mcgill.ca::ee4d661a-cf89-4736-893d-58a22a615232" providerId="AD" clId="Web-{D28C786E-D3A1-1872-3A0A-AE2F3B55AE97}" dt="2019-08-13T12:57:08.136" v="465" actId="20577"/>
        <pc:sldMkLst>
          <pc:docMk/>
          <pc:sldMk cId="1189538901" sldId="354"/>
        </pc:sldMkLst>
        <pc:spChg chg="mod">
          <ac:chgData name="Artin Mahdanian" userId="S::artin.mahdanian@mail.mcgill.ca::ee4d661a-cf89-4736-893d-58a22a615232" providerId="AD" clId="Web-{D28C786E-D3A1-1872-3A0A-AE2F3B55AE97}" dt="2019-08-13T12:57:08.136" v="465" actId="20577"/>
          <ac:spMkLst>
            <pc:docMk/>
            <pc:sldMk cId="1189538901" sldId="354"/>
            <ac:spMk id="22530" creationId="{0DA38F99-50A4-4A18-94C4-B4E9BB588C55}"/>
          </ac:spMkLst>
        </pc:spChg>
      </pc:sldChg>
      <pc:sldChg chg="modSp">
        <pc:chgData name="Artin Mahdanian" userId="S::artin.mahdanian@mail.mcgill.ca::ee4d661a-cf89-4736-893d-58a22a615232" providerId="AD" clId="Web-{D28C786E-D3A1-1872-3A0A-AE2F3B55AE97}" dt="2019-08-13T13:04:06.428" v="474" actId="20577"/>
        <pc:sldMkLst>
          <pc:docMk/>
          <pc:sldMk cId="2168120133" sldId="359"/>
        </pc:sldMkLst>
        <pc:spChg chg="mod">
          <ac:chgData name="Artin Mahdanian" userId="S::artin.mahdanian@mail.mcgill.ca::ee4d661a-cf89-4736-893d-58a22a615232" providerId="AD" clId="Web-{D28C786E-D3A1-1872-3A0A-AE2F3B55AE97}" dt="2019-08-13T13:04:06.428" v="474" actId="20577"/>
          <ac:spMkLst>
            <pc:docMk/>
            <pc:sldMk cId="2168120133" sldId="359"/>
            <ac:spMk id="50179" creationId="{071A324F-9E9D-4501-B1E9-8BC7BE3D17A6}"/>
          </ac:spMkLst>
        </pc:spChg>
      </pc:sldChg>
      <pc:sldChg chg="modSp">
        <pc:chgData name="Artin Mahdanian" userId="S::artin.mahdanian@mail.mcgill.ca::ee4d661a-cf89-4736-893d-58a22a615232" providerId="AD" clId="Web-{D28C786E-D3A1-1872-3A0A-AE2F3B55AE97}" dt="2019-08-13T13:52:59.645" v="1020" actId="14100"/>
        <pc:sldMkLst>
          <pc:docMk/>
          <pc:sldMk cId="1482847876" sldId="361"/>
        </pc:sldMkLst>
        <pc:spChg chg="mod">
          <ac:chgData name="Artin Mahdanian" userId="S::artin.mahdanian@mail.mcgill.ca::ee4d661a-cf89-4736-893d-58a22a615232" providerId="AD" clId="Web-{D28C786E-D3A1-1872-3A0A-AE2F3B55AE97}" dt="2019-08-13T13:52:40.333" v="1017" actId="1076"/>
          <ac:spMkLst>
            <pc:docMk/>
            <pc:sldMk cId="1482847876" sldId="361"/>
            <ac:spMk id="69634" creationId="{03C9DB96-6B53-4945-89D7-3760E391ACF2}"/>
          </ac:spMkLst>
        </pc:spChg>
        <pc:spChg chg="mod">
          <ac:chgData name="Artin Mahdanian" userId="S::artin.mahdanian@mail.mcgill.ca::ee4d661a-cf89-4736-893d-58a22a615232" providerId="AD" clId="Web-{D28C786E-D3A1-1872-3A0A-AE2F3B55AE97}" dt="2019-08-13T13:52:59.645" v="1020" actId="14100"/>
          <ac:spMkLst>
            <pc:docMk/>
            <pc:sldMk cId="1482847876" sldId="361"/>
            <ac:spMk id="69635" creationId="{9C4324D8-5606-455F-831C-26B5B6581F42}"/>
          </ac:spMkLst>
        </pc:spChg>
      </pc:sldChg>
      <pc:sldChg chg="modSp">
        <pc:chgData name="Artin Mahdanian" userId="S::artin.mahdanian@mail.mcgill.ca::ee4d661a-cf89-4736-893d-58a22a615232" providerId="AD" clId="Web-{D28C786E-D3A1-1872-3A0A-AE2F3B55AE97}" dt="2019-08-13T14:21:56.590" v="1281" actId="14100"/>
        <pc:sldMkLst>
          <pc:docMk/>
          <pc:sldMk cId="158479149" sldId="364"/>
        </pc:sldMkLst>
        <pc:spChg chg="mod">
          <ac:chgData name="Artin Mahdanian" userId="S::artin.mahdanian@mail.mcgill.ca::ee4d661a-cf89-4736-893d-58a22a615232" providerId="AD" clId="Web-{D28C786E-D3A1-1872-3A0A-AE2F3B55AE97}" dt="2019-08-13T14:21:56.590" v="1281" actId="14100"/>
          <ac:spMkLst>
            <pc:docMk/>
            <pc:sldMk cId="158479149" sldId="364"/>
            <ac:spMk id="72707" creationId="{71F91F81-A438-44D1-977D-444B1A1D8140}"/>
          </ac:spMkLst>
        </pc:spChg>
      </pc:sldChg>
      <pc:sldChg chg="del">
        <pc:chgData name="Artin Mahdanian" userId="S::artin.mahdanian@mail.mcgill.ca::ee4d661a-cf89-4736-893d-58a22a615232" providerId="AD" clId="Web-{D28C786E-D3A1-1872-3A0A-AE2F3B55AE97}" dt="2019-08-13T15:00:14.924" v="1324"/>
        <pc:sldMkLst>
          <pc:docMk/>
          <pc:sldMk cId="556111056" sldId="365"/>
        </pc:sldMkLst>
      </pc:sldChg>
      <pc:sldChg chg="modSp">
        <pc:chgData name="Artin Mahdanian" userId="S::artin.mahdanian@mail.mcgill.ca::ee4d661a-cf89-4736-893d-58a22a615232" providerId="AD" clId="Web-{D28C786E-D3A1-1872-3A0A-AE2F3B55AE97}" dt="2019-08-13T13:40:53.872" v="811" actId="14100"/>
        <pc:sldMkLst>
          <pc:docMk/>
          <pc:sldMk cId="1963738940" sldId="621"/>
        </pc:sldMkLst>
        <pc:spChg chg="mod">
          <ac:chgData name="Artin Mahdanian" userId="S::artin.mahdanian@mail.mcgill.ca::ee4d661a-cf89-4736-893d-58a22a615232" providerId="AD" clId="Web-{D28C786E-D3A1-1872-3A0A-AE2F3B55AE97}" dt="2019-08-13T13:40:12.044" v="809" actId="20577"/>
          <ac:spMkLst>
            <pc:docMk/>
            <pc:sldMk cId="1963738940" sldId="621"/>
            <ac:spMk id="3" creationId="{94D4D891-9736-4508-9711-57AC6E1AE417}"/>
          </ac:spMkLst>
        </pc:spChg>
        <pc:spChg chg="mod">
          <ac:chgData name="Artin Mahdanian" userId="S::artin.mahdanian@mail.mcgill.ca::ee4d661a-cf89-4736-893d-58a22a615232" providerId="AD" clId="Web-{D28C786E-D3A1-1872-3A0A-AE2F3B55AE97}" dt="2019-08-13T13:40:53.872" v="811" actId="14100"/>
          <ac:spMkLst>
            <pc:docMk/>
            <pc:sldMk cId="1963738940" sldId="621"/>
            <ac:spMk id="4" creationId="{BBE56864-6DB5-4661-B47A-5C870F30393C}"/>
          </ac:spMkLst>
        </pc:spChg>
      </pc:sldChg>
      <pc:sldChg chg="modSp ord">
        <pc:chgData name="Artin Mahdanian" userId="S::artin.mahdanian@mail.mcgill.ca::ee4d661a-cf89-4736-893d-58a22a615232" providerId="AD" clId="Web-{D28C786E-D3A1-1872-3A0A-AE2F3B55AE97}" dt="2019-08-13T13:39:38.482" v="800" actId="20577"/>
        <pc:sldMkLst>
          <pc:docMk/>
          <pc:sldMk cId="1566630796" sldId="624"/>
        </pc:sldMkLst>
        <pc:spChg chg="mod">
          <ac:chgData name="Artin Mahdanian" userId="S::artin.mahdanian@mail.mcgill.ca::ee4d661a-cf89-4736-893d-58a22a615232" providerId="AD" clId="Web-{D28C786E-D3A1-1872-3A0A-AE2F3B55AE97}" dt="2019-08-13T13:39:38.482" v="800" actId="20577"/>
          <ac:spMkLst>
            <pc:docMk/>
            <pc:sldMk cId="1566630796" sldId="624"/>
            <ac:spMk id="46082" creationId="{815BF34B-D0E3-4F24-B223-F657C1D8371B}"/>
          </ac:spMkLst>
        </pc:spChg>
      </pc:sldChg>
      <pc:sldChg chg="modSp ord">
        <pc:chgData name="Artin Mahdanian" userId="S::artin.mahdanian@mail.mcgill.ca::ee4d661a-cf89-4736-893d-58a22a615232" providerId="AD" clId="Web-{D28C786E-D3A1-1872-3A0A-AE2F3B55AE97}" dt="2019-08-13T12:45:23.441" v="334" actId="20577"/>
        <pc:sldMkLst>
          <pc:docMk/>
          <pc:sldMk cId="2387530478" sldId="670"/>
        </pc:sldMkLst>
        <pc:spChg chg="mod">
          <ac:chgData name="Artin Mahdanian" userId="S::artin.mahdanian@mail.mcgill.ca::ee4d661a-cf89-4736-893d-58a22a615232" providerId="AD" clId="Web-{D28C786E-D3A1-1872-3A0A-AE2F3B55AE97}" dt="2019-08-13T12:45:23.441" v="334" actId="20577"/>
          <ac:spMkLst>
            <pc:docMk/>
            <pc:sldMk cId="2387530478" sldId="670"/>
            <ac:spMk id="33794" creationId="{74290F89-41ED-421D-94C7-74FBA30DEE42}"/>
          </ac:spMkLst>
        </pc:spChg>
      </pc:sldChg>
      <pc:sldChg chg="ord">
        <pc:chgData name="Artin Mahdanian" userId="S::artin.mahdanian@mail.mcgill.ca::ee4d661a-cf89-4736-893d-58a22a615232" providerId="AD" clId="Web-{D28C786E-D3A1-1872-3A0A-AE2F3B55AE97}" dt="2019-08-13T13:13:08.923" v="547"/>
        <pc:sldMkLst>
          <pc:docMk/>
          <pc:sldMk cId="4072359417" sldId="738"/>
        </pc:sldMkLst>
      </pc:sldChg>
      <pc:sldChg chg="modSp">
        <pc:chgData name="Artin Mahdanian" userId="S::artin.mahdanian@mail.mcgill.ca::ee4d661a-cf89-4736-893d-58a22a615232" providerId="AD" clId="Web-{D28C786E-D3A1-1872-3A0A-AE2F3B55AE97}" dt="2019-08-13T13:42:59.308" v="886" actId="14100"/>
        <pc:sldMkLst>
          <pc:docMk/>
          <pc:sldMk cId="3225409499" sldId="741"/>
        </pc:sldMkLst>
        <pc:spChg chg="mod">
          <ac:chgData name="Artin Mahdanian" userId="S::artin.mahdanian@mail.mcgill.ca::ee4d661a-cf89-4736-893d-58a22a615232" providerId="AD" clId="Web-{D28C786E-D3A1-1872-3A0A-AE2F3B55AE97}" dt="2019-08-13T13:42:59.308" v="886" actId="14100"/>
          <ac:spMkLst>
            <pc:docMk/>
            <pc:sldMk cId="3225409499" sldId="741"/>
            <ac:spMk id="380931" creationId="{4DA8BE13-0159-4BAF-8AD4-F81734D88EBB}"/>
          </ac:spMkLst>
        </pc:spChg>
      </pc:sldChg>
      <pc:sldChg chg="modSp">
        <pc:chgData name="Artin Mahdanian" userId="S::artin.mahdanian@mail.mcgill.ca::ee4d661a-cf89-4736-893d-58a22a615232" providerId="AD" clId="Web-{D28C786E-D3A1-1872-3A0A-AE2F3B55AE97}" dt="2019-08-13T12:48:27.704" v="371" actId="1076"/>
        <pc:sldMkLst>
          <pc:docMk/>
          <pc:sldMk cId="558042160" sldId="742"/>
        </pc:sldMkLst>
        <pc:spChg chg="mod">
          <ac:chgData name="Artin Mahdanian" userId="S::artin.mahdanian@mail.mcgill.ca::ee4d661a-cf89-4736-893d-58a22a615232" providerId="AD" clId="Web-{D28C786E-D3A1-1872-3A0A-AE2F3B55AE97}" dt="2019-08-13T12:48:27.704" v="371" actId="1076"/>
          <ac:spMkLst>
            <pc:docMk/>
            <pc:sldMk cId="558042160" sldId="742"/>
            <ac:spMk id="4" creationId="{8BFBE28A-854C-440D-A2A8-DC119D26F4EC}"/>
          </ac:spMkLst>
        </pc:spChg>
      </pc:sldChg>
      <pc:sldChg chg="modSp">
        <pc:chgData name="Artin Mahdanian" userId="S::artin.mahdanian@mail.mcgill.ca::ee4d661a-cf89-4736-893d-58a22a615232" providerId="AD" clId="Web-{D28C786E-D3A1-1872-3A0A-AE2F3B55AE97}" dt="2019-08-13T15:03:23.659" v="1356" actId="20577"/>
        <pc:sldMkLst>
          <pc:docMk/>
          <pc:sldMk cId="871813926" sldId="747"/>
        </pc:sldMkLst>
        <pc:spChg chg="mod">
          <ac:chgData name="Artin Mahdanian" userId="S::artin.mahdanian@mail.mcgill.ca::ee4d661a-cf89-4736-893d-58a22a615232" providerId="AD" clId="Web-{D28C786E-D3A1-1872-3A0A-AE2F3B55AE97}" dt="2019-08-13T15:03:23.659" v="1356" actId="20577"/>
          <ac:spMkLst>
            <pc:docMk/>
            <pc:sldMk cId="871813926" sldId="747"/>
            <ac:spMk id="58371" creationId="{9AED48BA-5DBF-4EDD-974C-AC5738A8A3B6}"/>
          </ac:spMkLst>
        </pc:spChg>
      </pc:sldChg>
      <pc:sldChg chg="modSp">
        <pc:chgData name="Artin Mahdanian" userId="S::artin.mahdanian@mail.mcgill.ca::ee4d661a-cf89-4736-893d-58a22a615232" providerId="AD" clId="Web-{D28C786E-D3A1-1872-3A0A-AE2F3B55AE97}" dt="2019-08-13T14:21:01.965" v="1271" actId="20577"/>
        <pc:sldMkLst>
          <pc:docMk/>
          <pc:sldMk cId="94334081" sldId="754"/>
        </pc:sldMkLst>
        <pc:spChg chg="mod">
          <ac:chgData name="Artin Mahdanian" userId="S::artin.mahdanian@mail.mcgill.ca::ee4d661a-cf89-4736-893d-58a22a615232" providerId="AD" clId="Web-{D28C786E-D3A1-1872-3A0A-AE2F3B55AE97}" dt="2019-08-13T14:21:01.965" v="1271" actId="20577"/>
          <ac:spMkLst>
            <pc:docMk/>
            <pc:sldMk cId="94334081" sldId="754"/>
            <ac:spMk id="6" creationId="{3F5F6A94-E79A-46F2-8661-C7594C7BACF3}"/>
          </ac:spMkLst>
        </pc:spChg>
      </pc:sldChg>
      <pc:sldChg chg="delSp modSp">
        <pc:chgData name="Artin Mahdanian" userId="S::artin.mahdanian@mail.mcgill.ca::ee4d661a-cf89-4736-893d-58a22a615232" providerId="AD" clId="Web-{D28C786E-D3A1-1872-3A0A-AE2F3B55AE97}" dt="2019-08-13T12:38:33.508" v="147"/>
        <pc:sldMkLst>
          <pc:docMk/>
          <pc:sldMk cId="4102471545" sldId="756"/>
        </pc:sldMkLst>
        <pc:spChg chg="mod">
          <ac:chgData name="Artin Mahdanian" userId="S::artin.mahdanian@mail.mcgill.ca::ee4d661a-cf89-4736-893d-58a22a615232" providerId="AD" clId="Web-{D28C786E-D3A1-1872-3A0A-AE2F3B55AE97}" dt="2019-08-13T12:38:08.414" v="108" actId="14100"/>
          <ac:spMkLst>
            <pc:docMk/>
            <pc:sldMk cId="4102471545" sldId="756"/>
            <ac:spMk id="3" creationId="{7376920C-D678-42EC-8969-EEB56056F676}"/>
          </ac:spMkLst>
        </pc:spChg>
        <pc:picChg chg="del">
          <ac:chgData name="Artin Mahdanian" userId="S::artin.mahdanian@mail.mcgill.ca::ee4d661a-cf89-4736-893d-58a22a615232" providerId="AD" clId="Web-{D28C786E-D3A1-1872-3A0A-AE2F3B55AE97}" dt="2019-08-13T12:38:33.508" v="147"/>
          <ac:picMkLst>
            <pc:docMk/>
            <pc:sldMk cId="4102471545" sldId="756"/>
            <ac:picMk id="4" creationId="{004B99E1-641A-4968-B676-262A740FABFE}"/>
          </ac:picMkLst>
        </pc:picChg>
        <pc:picChg chg="del">
          <ac:chgData name="Artin Mahdanian" userId="S::artin.mahdanian@mail.mcgill.ca::ee4d661a-cf89-4736-893d-58a22a615232" providerId="AD" clId="Web-{D28C786E-D3A1-1872-3A0A-AE2F3B55AE97}" dt="2019-08-13T12:38:33.508" v="146"/>
          <ac:picMkLst>
            <pc:docMk/>
            <pc:sldMk cId="4102471545" sldId="756"/>
            <ac:picMk id="5" creationId="{5C5C93FA-A668-4FAB-9F43-78484FC2570B}"/>
          </ac:picMkLst>
        </pc:picChg>
        <pc:picChg chg="del">
          <ac:chgData name="Artin Mahdanian" userId="S::artin.mahdanian@mail.mcgill.ca::ee4d661a-cf89-4736-893d-58a22a615232" providerId="AD" clId="Web-{D28C786E-D3A1-1872-3A0A-AE2F3B55AE97}" dt="2019-08-13T12:38:33.508" v="145"/>
          <ac:picMkLst>
            <pc:docMk/>
            <pc:sldMk cId="4102471545" sldId="756"/>
            <ac:picMk id="6" creationId="{D5310196-911E-4A70-B81E-87C94A209E52}"/>
          </ac:picMkLst>
        </pc:picChg>
      </pc:sldChg>
      <pc:sldChg chg="ord">
        <pc:chgData name="Artin Mahdanian" userId="S::artin.mahdanian@mail.mcgill.ca::ee4d661a-cf89-4736-893d-58a22a615232" providerId="AD" clId="Web-{D28C786E-D3A1-1872-3A0A-AE2F3B55AE97}" dt="2019-08-13T15:00:17.065" v="1325"/>
        <pc:sldMkLst>
          <pc:docMk/>
          <pc:sldMk cId="116815690" sldId="761"/>
        </pc:sldMkLst>
      </pc:sldChg>
      <pc:sldChg chg="modSp">
        <pc:chgData name="Artin Mahdanian" userId="S::artin.mahdanian@mail.mcgill.ca::ee4d661a-cf89-4736-893d-58a22a615232" providerId="AD" clId="Web-{D28C786E-D3A1-1872-3A0A-AE2F3B55AE97}" dt="2019-08-13T14:21:20.777" v="1279" actId="14100"/>
        <pc:sldMkLst>
          <pc:docMk/>
          <pc:sldMk cId="331519362" sldId="763"/>
        </pc:sldMkLst>
        <pc:spChg chg="mod">
          <ac:chgData name="Artin Mahdanian" userId="S::artin.mahdanian@mail.mcgill.ca::ee4d661a-cf89-4736-893d-58a22a615232" providerId="AD" clId="Web-{D28C786E-D3A1-1872-3A0A-AE2F3B55AE97}" dt="2019-08-13T14:21:20.777" v="1279" actId="14100"/>
          <ac:spMkLst>
            <pc:docMk/>
            <pc:sldMk cId="331519362" sldId="763"/>
            <ac:spMk id="5" creationId="{67861569-BF0E-43D3-AA8F-5BAFACE595BC}"/>
          </ac:spMkLst>
        </pc:spChg>
      </pc:sldChg>
      <pc:sldChg chg="modSp">
        <pc:chgData name="Artin Mahdanian" userId="S::artin.mahdanian@mail.mcgill.ca::ee4d661a-cf89-4736-893d-58a22a615232" providerId="AD" clId="Web-{D28C786E-D3A1-1872-3A0A-AE2F3B55AE97}" dt="2019-08-13T15:05:36.222" v="1365" actId="20577"/>
        <pc:sldMkLst>
          <pc:docMk/>
          <pc:sldMk cId="4045879287" sldId="773"/>
        </pc:sldMkLst>
        <pc:spChg chg="mod">
          <ac:chgData name="Artin Mahdanian" userId="S::artin.mahdanian@mail.mcgill.ca::ee4d661a-cf89-4736-893d-58a22a615232" providerId="AD" clId="Web-{D28C786E-D3A1-1872-3A0A-AE2F3B55AE97}" dt="2019-08-13T15:05:36.222" v="1365" actId="20577"/>
          <ac:spMkLst>
            <pc:docMk/>
            <pc:sldMk cId="4045879287" sldId="773"/>
            <ac:spMk id="3" creationId="{00000000-0000-0000-0000-000000000000}"/>
          </ac:spMkLst>
        </pc:spChg>
      </pc:sldChg>
      <pc:sldChg chg="modSp">
        <pc:chgData name="Artin Mahdanian" userId="S::artin.mahdanian@mail.mcgill.ca::ee4d661a-cf89-4736-893d-58a22a615232" providerId="AD" clId="Web-{D28C786E-D3A1-1872-3A0A-AE2F3B55AE97}" dt="2019-08-13T13:46:02.150" v="897" actId="14100"/>
        <pc:sldMkLst>
          <pc:docMk/>
          <pc:sldMk cId="1000484830" sldId="776"/>
        </pc:sldMkLst>
        <pc:picChg chg="mod">
          <ac:chgData name="Artin Mahdanian" userId="S::artin.mahdanian@mail.mcgill.ca::ee4d661a-cf89-4736-893d-58a22a615232" providerId="AD" clId="Web-{D28C786E-D3A1-1872-3A0A-AE2F3B55AE97}" dt="2019-08-13T13:46:02.150" v="897" actId="14100"/>
          <ac:picMkLst>
            <pc:docMk/>
            <pc:sldMk cId="1000484830" sldId="776"/>
            <ac:picMk id="4" creationId="{00000000-0000-0000-0000-000000000000}"/>
          </ac:picMkLst>
        </pc:picChg>
        <pc:picChg chg="mod">
          <ac:chgData name="Artin Mahdanian" userId="S::artin.mahdanian@mail.mcgill.ca::ee4d661a-cf89-4736-893d-58a22a615232" providerId="AD" clId="Web-{D28C786E-D3A1-1872-3A0A-AE2F3B55AE97}" dt="2019-08-13T13:45:54.603" v="895" actId="1076"/>
          <ac:picMkLst>
            <pc:docMk/>
            <pc:sldMk cId="1000484830" sldId="776"/>
            <ac:picMk id="5" creationId="{00000000-0000-0000-0000-000000000000}"/>
          </ac:picMkLst>
        </pc:picChg>
      </pc:sldChg>
      <pc:sldChg chg="modSp">
        <pc:chgData name="Artin Mahdanian" userId="S::artin.mahdanian@mail.mcgill.ca::ee4d661a-cf89-4736-893d-58a22a615232" providerId="AD" clId="Web-{D28C786E-D3A1-1872-3A0A-AE2F3B55AE97}" dt="2019-08-13T13:49:09.054" v="933" actId="14100"/>
        <pc:sldMkLst>
          <pc:docMk/>
          <pc:sldMk cId="1311022664" sldId="779"/>
        </pc:sldMkLst>
        <pc:spChg chg="mod">
          <ac:chgData name="Artin Mahdanian" userId="S::artin.mahdanian@mail.mcgill.ca::ee4d661a-cf89-4736-893d-58a22a615232" providerId="AD" clId="Web-{D28C786E-D3A1-1872-3A0A-AE2F3B55AE97}" dt="2019-08-13T13:49:09.054" v="933" actId="14100"/>
          <ac:spMkLst>
            <pc:docMk/>
            <pc:sldMk cId="1311022664" sldId="779"/>
            <ac:spMk id="6147" creationId="{57581954-58A6-4461-B9B8-15F22FE66521}"/>
          </ac:spMkLst>
        </pc:spChg>
      </pc:sldChg>
      <pc:sldChg chg="modSp">
        <pc:chgData name="Artin Mahdanian" userId="S::artin.mahdanian@mail.mcgill.ca::ee4d661a-cf89-4736-893d-58a22a615232" providerId="AD" clId="Web-{D28C786E-D3A1-1872-3A0A-AE2F3B55AE97}" dt="2019-08-13T13:48:32.195" v="912" actId="1076"/>
        <pc:sldMkLst>
          <pc:docMk/>
          <pc:sldMk cId="3823428553" sldId="780"/>
        </pc:sldMkLst>
        <pc:spChg chg="mod">
          <ac:chgData name="Artin Mahdanian" userId="S::artin.mahdanian@mail.mcgill.ca::ee4d661a-cf89-4736-893d-58a22a615232" providerId="AD" clId="Web-{D28C786E-D3A1-1872-3A0A-AE2F3B55AE97}" dt="2019-08-13T13:48:32.195" v="912" actId="1076"/>
          <ac:spMkLst>
            <pc:docMk/>
            <pc:sldMk cId="3823428553" sldId="780"/>
            <ac:spMk id="75779" creationId="{8112626F-4365-4C85-91AA-CB673D4DF216}"/>
          </ac:spMkLst>
        </pc:spChg>
      </pc:sldChg>
      <pc:sldChg chg="modSp">
        <pc:chgData name="Artin Mahdanian" userId="S::artin.mahdanian@mail.mcgill.ca::ee4d661a-cf89-4736-893d-58a22a615232" providerId="AD" clId="Web-{D28C786E-D3A1-1872-3A0A-AE2F3B55AE97}" dt="2019-08-13T13:51:30.849" v="1016" actId="14100"/>
        <pc:sldMkLst>
          <pc:docMk/>
          <pc:sldMk cId="3902652263" sldId="781"/>
        </pc:sldMkLst>
        <pc:spChg chg="mod">
          <ac:chgData name="Artin Mahdanian" userId="S::artin.mahdanian@mail.mcgill.ca::ee4d661a-cf89-4736-893d-58a22a615232" providerId="AD" clId="Web-{D28C786E-D3A1-1872-3A0A-AE2F3B55AE97}" dt="2019-08-13T13:51:30.849" v="1016" actId="14100"/>
          <ac:spMkLst>
            <pc:docMk/>
            <pc:sldMk cId="3902652263" sldId="781"/>
            <ac:spMk id="76803" creationId="{D1E3BF0A-76A8-486A-881F-B4AC1E460B56}"/>
          </ac:spMkLst>
        </pc:spChg>
      </pc:sldChg>
      <pc:sldChg chg="modSp">
        <pc:chgData name="Artin Mahdanian" userId="S::artin.mahdanian@mail.mcgill.ca::ee4d661a-cf89-4736-893d-58a22a615232" providerId="AD" clId="Web-{D28C786E-D3A1-1872-3A0A-AE2F3B55AE97}" dt="2019-08-13T13:57:44.798" v="1033" actId="20577"/>
        <pc:sldMkLst>
          <pc:docMk/>
          <pc:sldMk cId="1264036364" sldId="784"/>
        </pc:sldMkLst>
        <pc:spChg chg="mod">
          <ac:chgData name="Artin Mahdanian" userId="S::artin.mahdanian@mail.mcgill.ca::ee4d661a-cf89-4736-893d-58a22a615232" providerId="AD" clId="Web-{D28C786E-D3A1-1872-3A0A-AE2F3B55AE97}" dt="2019-08-13T13:57:44.798" v="1033" actId="20577"/>
          <ac:spMkLst>
            <pc:docMk/>
            <pc:sldMk cId="1264036364" sldId="784"/>
            <ac:spMk id="15362" creationId="{779901EF-802A-4875-BD32-A9B907822F5E}"/>
          </ac:spMkLst>
        </pc:spChg>
      </pc:sldChg>
      <pc:sldChg chg="addSp modSp">
        <pc:chgData name="Artin Mahdanian" userId="S::artin.mahdanian@mail.mcgill.ca::ee4d661a-cf89-4736-893d-58a22a615232" providerId="AD" clId="Web-{D28C786E-D3A1-1872-3A0A-AE2F3B55AE97}" dt="2019-08-13T14:02:28.732" v="1258" actId="20577"/>
        <pc:sldMkLst>
          <pc:docMk/>
          <pc:sldMk cId="2065148808" sldId="785"/>
        </pc:sldMkLst>
        <pc:spChg chg="add mod">
          <ac:chgData name="Artin Mahdanian" userId="S::artin.mahdanian@mail.mcgill.ca::ee4d661a-cf89-4736-893d-58a22a615232" providerId="AD" clId="Web-{D28C786E-D3A1-1872-3A0A-AE2F3B55AE97}" dt="2019-08-13T14:01:51.748" v="1199" actId="20577"/>
          <ac:spMkLst>
            <pc:docMk/>
            <pc:sldMk cId="2065148808" sldId="785"/>
            <ac:spMk id="2" creationId="{40BB42A5-AB8E-4C40-BBE8-8AB911510DC4}"/>
          </ac:spMkLst>
        </pc:spChg>
        <pc:spChg chg="add mod">
          <ac:chgData name="Artin Mahdanian" userId="S::artin.mahdanian@mail.mcgill.ca::ee4d661a-cf89-4736-893d-58a22a615232" providerId="AD" clId="Web-{D28C786E-D3A1-1872-3A0A-AE2F3B55AE97}" dt="2019-08-13T14:01:59.732" v="1205" actId="20577"/>
          <ac:spMkLst>
            <pc:docMk/>
            <pc:sldMk cId="2065148808" sldId="785"/>
            <ac:spMk id="4" creationId="{9A203B9A-3489-4DBC-8488-6C9B0BFFE136}"/>
          </ac:spMkLst>
        </pc:spChg>
        <pc:spChg chg="add mod">
          <ac:chgData name="Artin Mahdanian" userId="S::artin.mahdanian@mail.mcgill.ca::ee4d661a-cf89-4736-893d-58a22a615232" providerId="AD" clId="Web-{D28C786E-D3A1-1872-3A0A-AE2F3B55AE97}" dt="2019-08-13T14:00:16.515" v="1094" actId="20577"/>
          <ac:spMkLst>
            <pc:docMk/>
            <pc:sldMk cId="2065148808" sldId="785"/>
            <ac:spMk id="6" creationId="{8FED48C4-8B15-402B-92AD-26317B885391}"/>
          </ac:spMkLst>
        </pc:spChg>
        <pc:spChg chg="add mod">
          <ac:chgData name="Artin Mahdanian" userId="S::artin.mahdanian@mail.mcgill.ca::ee4d661a-cf89-4736-893d-58a22a615232" providerId="AD" clId="Web-{D28C786E-D3A1-1872-3A0A-AE2F3B55AE97}" dt="2019-08-13T14:02:28.732" v="1258" actId="20577"/>
          <ac:spMkLst>
            <pc:docMk/>
            <pc:sldMk cId="2065148808" sldId="785"/>
            <ac:spMk id="7" creationId="{D22FE032-D71E-433B-8310-374A5EDDE287}"/>
          </ac:spMkLst>
        </pc:spChg>
      </pc:sldChg>
      <pc:sldChg chg="modSp">
        <pc:chgData name="Artin Mahdanian" userId="S::artin.mahdanian@mail.mcgill.ca::ee4d661a-cf89-4736-893d-58a22a615232" providerId="AD" clId="Web-{D28C786E-D3A1-1872-3A0A-AE2F3B55AE97}" dt="2019-08-13T13:38:25.546" v="762" actId="20577"/>
        <pc:sldMkLst>
          <pc:docMk/>
          <pc:sldMk cId="1016171182" sldId="790"/>
        </pc:sldMkLst>
        <pc:spChg chg="mod">
          <ac:chgData name="Artin Mahdanian" userId="S::artin.mahdanian@mail.mcgill.ca::ee4d661a-cf89-4736-893d-58a22a615232" providerId="AD" clId="Web-{D28C786E-D3A1-1872-3A0A-AE2F3B55AE97}" dt="2019-08-13T13:38:25.546" v="762" actId="20577"/>
          <ac:spMkLst>
            <pc:docMk/>
            <pc:sldMk cId="1016171182" sldId="790"/>
            <ac:spMk id="3" creationId="{92AD2426-24EC-429D-8F63-A38EA7F8AE6C}"/>
          </ac:spMkLst>
        </pc:spChg>
      </pc:sldChg>
      <pc:sldChg chg="modSp">
        <pc:chgData name="Artin Mahdanian" userId="S::artin.mahdanian@mail.mcgill.ca::ee4d661a-cf89-4736-893d-58a22a615232" providerId="AD" clId="Web-{D28C786E-D3A1-1872-3A0A-AE2F3B55AE97}" dt="2019-08-13T13:30:24.645" v="574" actId="14100"/>
        <pc:sldMkLst>
          <pc:docMk/>
          <pc:sldMk cId="4085727149" sldId="791"/>
        </pc:sldMkLst>
        <pc:spChg chg="mod">
          <ac:chgData name="Artin Mahdanian" userId="S::artin.mahdanian@mail.mcgill.ca::ee4d661a-cf89-4736-893d-58a22a615232" providerId="AD" clId="Web-{D28C786E-D3A1-1872-3A0A-AE2F3B55AE97}" dt="2019-08-13T13:30:24.645" v="574" actId="14100"/>
          <ac:spMkLst>
            <pc:docMk/>
            <pc:sldMk cId="4085727149" sldId="791"/>
            <ac:spMk id="59395" creationId="{35C4CF03-8E83-455A-998A-173162C84C3A}"/>
          </ac:spMkLst>
        </pc:spChg>
      </pc:sldChg>
      <pc:sldChg chg="modSp">
        <pc:chgData name="Artin Mahdanian" userId="S::artin.mahdanian@mail.mcgill.ca::ee4d661a-cf89-4736-893d-58a22a615232" providerId="AD" clId="Web-{D28C786E-D3A1-1872-3A0A-AE2F3B55AE97}" dt="2019-08-13T14:59:42.580" v="1320" actId="20577"/>
        <pc:sldMkLst>
          <pc:docMk/>
          <pc:sldMk cId="1669966989" sldId="803"/>
        </pc:sldMkLst>
        <pc:spChg chg="mod">
          <ac:chgData name="Artin Mahdanian" userId="S::artin.mahdanian@mail.mcgill.ca::ee4d661a-cf89-4736-893d-58a22a615232" providerId="AD" clId="Web-{D28C786E-D3A1-1872-3A0A-AE2F3B55AE97}" dt="2019-08-13T14:59:42.580" v="1320" actId="20577"/>
          <ac:spMkLst>
            <pc:docMk/>
            <pc:sldMk cId="1669966989" sldId="803"/>
            <ac:spMk id="3" creationId="{C50E57D7-843E-4CAC-9310-241705BAC130}"/>
          </ac:spMkLst>
        </pc:spChg>
      </pc:sldChg>
      <pc:sldChg chg="addSp delSp modSp ord">
        <pc:chgData name="Artin Mahdanian" userId="S::artin.mahdanian@mail.mcgill.ca::ee4d661a-cf89-4736-893d-58a22a615232" providerId="AD" clId="Web-{D28C786E-D3A1-1872-3A0A-AE2F3B55AE97}" dt="2019-08-13T13:38:45.280" v="772"/>
        <pc:sldMkLst>
          <pc:docMk/>
          <pc:sldMk cId="3459151815" sldId="834"/>
        </pc:sldMkLst>
        <pc:spChg chg="del mod">
          <ac:chgData name="Artin Mahdanian" userId="S::artin.mahdanian@mail.mcgill.ca::ee4d661a-cf89-4736-893d-58a22a615232" providerId="AD" clId="Web-{D28C786E-D3A1-1872-3A0A-AE2F3B55AE97}" dt="2019-08-13T13:34:44.954" v="704"/>
          <ac:spMkLst>
            <pc:docMk/>
            <pc:sldMk cId="3459151815" sldId="834"/>
            <ac:spMk id="2" creationId="{00000000-0000-0000-0000-000000000000}"/>
          </ac:spMkLst>
        </pc:spChg>
        <pc:spChg chg="add del mod">
          <ac:chgData name="Artin Mahdanian" userId="S::artin.mahdanian@mail.mcgill.ca::ee4d661a-cf89-4736-893d-58a22a615232" providerId="AD" clId="Web-{D28C786E-D3A1-1872-3A0A-AE2F3B55AE97}" dt="2019-08-13T13:34:50.579" v="706"/>
          <ac:spMkLst>
            <pc:docMk/>
            <pc:sldMk cId="3459151815" sldId="834"/>
            <ac:spMk id="4" creationId="{65AED5A4-606A-4D9D-9287-3AF49D135F47}"/>
          </ac:spMkLst>
        </pc:spChg>
        <pc:spChg chg="mod">
          <ac:chgData name="Artin Mahdanian" userId="S::artin.mahdanian@mail.mcgill.ca::ee4d661a-cf89-4736-893d-58a22a615232" providerId="AD" clId="Web-{D28C786E-D3A1-1872-3A0A-AE2F3B55AE97}" dt="2019-08-13T13:37:11.578" v="736" actId="20577"/>
          <ac:spMkLst>
            <pc:docMk/>
            <pc:sldMk cId="3459151815" sldId="834"/>
            <ac:spMk id="5" creationId="{35C4CF03-8E83-455A-998A-173162C84C3A}"/>
          </ac:spMkLst>
        </pc:spChg>
        <pc:spChg chg="add mod">
          <ac:chgData name="Artin Mahdanian" userId="S::artin.mahdanian@mail.mcgill.ca::ee4d661a-cf89-4736-893d-58a22a615232" providerId="AD" clId="Web-{D28C786E-D3A1-1872-3A0A-AE2F3B55AE97}" dt="2019-08-13T13:37:20.125" v="740" actId="14100"/>
          <ac:spMkLst>
            <pc:docMk/>
            <pc:sldMk cId="3459151815" sldId="834"/>
            <ac:spMk id="6" creationId="{25705BA6-305C-4ED8-992D-96ED110C7EDF}"/>
          </ac:spMkLst>
        </pc:spChg>
      </pc:sldChg>
      <pc:sldChg chg="modSp">
        <pc:chgData name="Artin Mahdanian" userId="S::artin.mahdanian@mail.mcgill.ca::ee4d661a-cf89-4736-893d-58a22a615232" providerId="AD" clId="Web-{D28C786E-D3A1-1872-3A0A-AE2F3B55AE97}" dt="2019-08-13T13:07:53.536" v="538" actId="20577"/>
        <pc:sldMkLst>
          <pc:docMk/>
          <pc:sldMk cId="245673544" sldId="837"/>
        </pc:sldMkLst>
        <pc:spChg chg="mod">
          <ac:chgData name="Artin Mahdanian" userId="S::artin.mahdanian@mail.mcgill.ca::ee4d661a-cf89-4736-893d-58a22a615232" providerId="AD" clId="Web-{D28C786E-D3A1-1872-3A0A-AE2F3B55AE97}" dt="2019-08-13T13:07:53.536" v="538" actId="20577"/>
          <ac:spMkLst>
            <pc:docMk/>
            <pc:sldMk cId="245673544" sldId="837"/>
            <ac:spMk id="4" creationId="{64FBD871-0422-4094-AA36-B388F9CD74B9}"/>
          </ac:spMkLst>
        </pc:spChg>
        <pc:spChg chg="mod">
          <ac:chgData name="Artin Mahdanian" userId="S::artin.mahdanian@mail.mcgill.ca::ee4d661a-cf89-4736-893d-58a22a615232" providerId="AD" clId="Web-{D28C786E-D3A1-1872-3A0A-AE2F3B55AE97}" dt="2019-08-13T13:07:24.661" v="498" actId="1076"/>
          <ac:spMkLst>
            <pc:docMk/>
            <pc:sldMk cId="245673544" sldId="837"/>
            <ac:spMk id="6" creationId="{E221B466-0CE6-4C26-8226-A52330103287}"/>
          </ac:spMkLst>
        </pc:spChg>
      </pc:sldChg>
      <pc:sldChg chg="addSp modSp new">
        <pc:chgData name="Artin Mahdanian" userId="S::artin.mahdanian@mail.mcgill.ca::ee4d661a-cf89-4736-893d-58a22a615232" providerId="AD" clId="Web-{D28C786E-D3A1-1872-3A0A-AE2F3B55AE97}" dt="2019-08-13T12:49:13.157" v="375" actId="1076"/>
        <pc:sldMkLst>
          <pc:docMk/>
          <pc:sldMk cId="1052814039" sldId="843"/>
        </pc:sldMkLst>
        <pc:spChg chg="mod">
          <ac:chgData name="Artin Mahdanian" userId="S::artin.mahdanian@mail.mcgill.ca::ee4d661a-cf89-4736-893d-58a22a615232" providerId="AD" clId="Web-{D28C786E-D3A1-1872-3A0A-AE2F3B55AE97}" dt="2019-08-13T12:38:28.274" v="144" actId="1076"/>
          <ac:spMkLst>
            <pc:docMk/>
            <pc:sldMk cId="1052814039" sldId="843"/>
            <ac:spMk id="2" creationId="{1DAF3BE0-FC89-459A-BA1D-0F083651963B}"/>
          </ac:spMkLst>
        </pc:spChg>
        <pc:spChg chg="add mod">
          <ac:chgData name="Artin Mahdanian" userId="S::artin.mahdanian@mail.mcgill.ca::ee4d661a-cf89-4736-893d-58a22a615232" providerId="AD" clId="Web-{D28C786E-D3A1-1872-3A0A-AE2F3B55AE97}" dt="2019-08-13T12:49:13.157" v="375" actId="1076"/>
          <ac:spMkLst>
            <pc:docMk/>
            <pc:sldMk cId="1052814039" sldId="843"/>
            <ac:spMk id="4" creationId="{923FFAAD-F370-4312-999A-6B08A8F32BA6}"/>
          </ac:spMkLst>
        </pc:spChg>
        <pc:picChg chg="add mod">
          <ac:chgData name="Artin Mahdanian" userId="S::artin.mahdanian@mail.mcgill.ca::ee4d661a-cf89-4736-893d-58a22a615232" providerId="AD" clId="Web-{D28C786E-D3A1-1872-3A0A-AE2F3B55AE97}" dt="2019-08-13T12:47:07.814" v="357" actId="1076"/>
          <ac:picMkLst>
            <pc:docMk/>
            <pc:sldMk cId="1052814039" sldId="843"/>
            <ac:picMk id="5" creationId="{27272027-34A1-474E-ABCA-99AB7CA32842}"/>
          </ac:picMkLst>
        </pc:picChg>
        <pc:picChg chg="add mod">
          <ac:chgData name="Artin Mahdanian" userId="S::artin.mahdanian@mail.mcgill.ca::ee4d661a-cf89-4736-893d-58a22a615232" providerId="AD" clId="Web-{D28C786E-D3A1-1872-3A0A-AE2F3B55AE97}" dt="2019-08-13T12:47:11.221" v="358" actId="1076"/>
          <ac:picMkLst>
            <pc:docMk/>
            <pc:sldMk cId="1052814039" sldId="843"/>
            <ac:picMk id="6" creationId="{0488561A-9DDF-48C9-B31D-11F5911C7D34}"/>
          </ac:picMkLst>
        </pc:picChg>
        <pc:picChg chg="add mod">
          <ac:chgData name="Artin Mahdanian" userId="S::artin.mahdanian@mail.mcgill.ca::ee4d661a-cf89-4736-893d-58a22a615232" providerId="AD" clId="Web-{D28C786E-D3A1-1872-3A0A-AE2F3B55AE97}" dt="2019-08-13T12:47:14.674" v="359" actId="1076"/>
          <ac:picMkLst>
            <pc:docMk/>
            <pc:sldMk cId="1052814039" sldId="843"/>
            <ac:picMk id="7" creationId="{2CB75C08-B995-4BA3-BF4C-760D3AD68F58}"/>
          </ac:picMkLst>
        </pc:picChg>
      </pc:sldChg>
    </pc:docChg>
  </pc:docChgLst>
  <pc:docChgLst>
    <pc:chgData name="Artin Mahdanian" userId="S::artin.mahdanian@mail.mcgill.ca::ee4d661a-cf89-4736-893d-58a22a615232" providerId="AD" clId="Web-{A16B4550-0B6E-FEF2-15FD-2EF5B75B8146}"/>
    <pc:docChg chg="addSld modSld sldOrd">
      <pc:chgData name="Artin Mahdanian" userId="S::artin.mahdanian@mail.mcgill.ca::ee4d661a-cf89-4736-893d-58a22a615232" providerId="AD" clId="Web-{A16B4550-0B6E-FEF2-15FD-2EF5B75B8146}" dt="2019-07-26T12:18:46.561" v="99" actId="20577"/>
      <pc:docMkLst>
        <pc:docMk/>
      </pc:docMkLst>
      <pc:sldChg chg="modSp">
        <pc:chgData name="Artin Mahdanian" userId="S::artin.mahdanian@mail.mcgill.ca::ee4d661a-cf89-4736-893d-58a22a615232" providerId="AD" clId="Web-{A16B4550-0B6E-FEF2-15FD-2EF5B75B8146}" dt="2019-07-26T12:17:20.921" v="48" actId="20577"/>
        <pc:sldMkLst>
          <pc:docMk/>
          <pc:sldMk cId="556111056" sldId="365"/>
        </pc:sldMkLst>
        <pc:spChg chg="mod">
          <ac:chgData name="Artin Mahdanian" userId="S::artin.mahdanian@mail.mcgill.ca::ee4d661a-cf89-4736-893d-58a22a615232" providerId="AD" clId="Web-{A16B4550-0B6E-FEF2-15FD-2EF5B75B8146}" dt="2019-07-26T12:17:20.921" v="48" actId="20577"/>
          <ac:spMkLst>
            <pc:docMk/>
            <pc:sldMk cId="556111056" sldId="365"/>
            <ac:spMk id="3" creationId="{C50E57D7-843E-4CAC-9310-241705BAC130}"/>
          </ac:spMkLst>
        </pc:spChg>
      </pc:sldChg>
      <pc:sldChg chg="ord">
        <pc:chgData name="Artin Mahdanian" userId="S::artin.mahdanian@mail.mcgill.ca::ee4d661a-cf89-4736-893d-58a22a615232" providerId="AD" clId="Web-{A16B4550-0B6E-FEF2-15FD-2EF5B75B8146}" dt="2019-07-26T12:17:23.311" v="50"/>
        <pc:sldMkLst>
          <pc:docMk/>
          <pc:sldMk cId="116815690" sldId="761"/>
        </pc:sldMkLst>
      </pc:sldChg>
      <pc:sldChg chg="modSp new">
        <pc:chgData name="Artin Mahdanian" userId="S::artin.mahdanian@mail.mcgill.ca::ee4d661a-cf89-4736-893d-58a22a615232" providerId="AD" clId="Web-{A16B4550-0B6E-FEF2-15FD-2EF5B75B8146}" dt="2019-07-26T12:18:46.561" v="98" actId="20577"/>
        <pc:sldMkLst>
          <pc:docMk/>
          <pc:sldMk cId="486700382" sldId="832"/>
        </pc:sldMkLst>
        <pc:spChg chg="mod">
          <ac:chgData name="Artin Mahdanian" userId="S::artin.mahdanian@mail.mcgill.ca::ee4d661a-cf89-4736-893d-58a22a615232" providerId="AD" clId="Web-{A16B4550-0B6E-FEF2-15FD-2EF5B75B8146}" dt="2019-07-26T12:17:02.280" v="30" actId="20577"/>
          <ac:spMkLst>
            <pc:docMk/>
            <pc:sldMk cId="486700382" sldId="832"/>
            <ac:spMk id="2" creationId="{F0764969-F38B-4CA1-A3BB-BEBC782DC634}"/>
          </ac:spMkLst>
        </pc:spChg>
        <pc:spChg chg="mod">
          <ac:chgData name="Artin Mahdanian" userId="S::artin.mahdanian@mail.mcgill.ca::ee4d661a-cf89-4736-893d-58a22a615232" providerId="AD" clId="Web-{A16B4550-0B6E-FEF2-15FD-2EF5B75B8146}" dt="2019-07-26T12:18:46.561" v="98" actId="20577"/>
          <ac:spMkLst>
            <pc:docMk/>
            <pc:sldMk cId="486700382" sldId="832"/>
            <ac:spMk id="3" creationId="{7ED93F1F-1618-43C1-92C2-1CAC2736FAB3}"/>
          </ac:spMkLst>
        </pc:spChg>
      </pc:sldChg>
    </pc:docChg>
  </pc:docChgLst>
  <pc:docChgLst>
    <pc:chgData name="Artin Mahdanian" userId="S::artin.mahdanian@mail.mcgill.ca::ee4d661a-cf89-4736-893d-58a22a615232" providerId="AD" clId="Web-{886D488B-7426-A664-FBB2-C6D0E378AE2E}"/>
    <pc:docChg chg="addSld delSld modSld sldOrd">
      <pc:chgData name="Artin Mahdanian" userId="S::artin.mahdanian@mail.mcgill.ca::ee4d661a-cf89-4736-893d-58a22a615232" providerId="AD" clId="Web-{886D488B-7426-A664-FBB2-C6D0E378AE2E}" dt="2019-07-23T14:24:15.238" v="505" actId="20577"/>
      <pc:docMkLst>
        <pc:docMk/>
      </pc:docMkLst>
      <pc:sldChg chg="modSp">
        <pc:chgData name="Artin Mahdanian" userId="S::artin.mahdanian@mail.mcgill.ca::ee4d661a-cf89-4736-893d-58a22a615232" providerId="AD" clId="Web-{886D488B-7426-A664-FBB2-C6D0E378AE2E}" dt="2019-07-23T14:14:07.281" v="407" actId="20577"/>
        <pc:sldMkLst>
          <pc:docMk/>
          <pc:sldMk cId="1315376106" sldId="276"/>
        </pc:sldMkLst>
        <pc:spChg chg="mod">
          <ac:chgData name="Artin Mahdanian" userId="S::artin.mahdanian@mail.mcgill.ca::ee4d661a-cf89-4736-893d-58a22a615232" providerId="AD" clId="Web-{886D488B-7426-A664-FBB2-C6D0E378AE2E}" dt="2019-07-23T14:13:51.156" v="398" actId="20577"/>
          <ac:spMkLst>
            <pc:docMk/>
            <pc:sldMk cId="1315376106" sldId="276"/>
            <ac:spMk id="9218" creationId="{AC1F0A9E-6173-4C05-BFB2-A40FCEC55B29}"/>
          </ac:spMkLst>
        </pc:spChg>
        <pc:spChg chg="mod">
          <ac:chgData name="Artin Mahdanian" userId="S::artin.mahdanian@mail.mcgill.ca::ee4d661a-cf89-4736-893d-58a22a615232" providerId="AD" clId="Web-{886D488B-7426-A664-FBB2-C6D0E378AE2E}" dt="2019-07-23T14:14:07.281" v="407" actId="20577"/>
          <ac:spMkLst>
            <pc:docMk/>
            <pc:sldMk cId="1315376106" sldId="276"/>
            <ac:spMk id="9219" creationId="{809B319F-7513-4B72-A92D-65A35AAB3F8F}"/>
          </ac:spMkLst>
        </pc:spChg>
      </pc:sldChg>
      <pc:sldChg chg="ord">
        <pc:chgData name="Artin Mahdanian" userId="S::artin.mahdanian@mail.mcgill.ca::ee4d661a-cf89-4736-893d-58a22a615232" providerId="AD" clId="Web-{886D488B-7426-A664-FBB2-C6D0E378AE2E}" dt="2019-07-23T14:17:50.861" v="443"/>
        <pc:sldMkLst>
          <pc:docMk/>
          <pc:sldMk cId="810681093" sldId="299"/>
        </pc:sldMkLst>
      </pc:sldChg>
      <pc:sldChg chg="modSp">
        <pc:chgData name="Artin Mahdanian" userId="S::artin.mahdanian@mail.mcgill.ca::ee4d661a-cf89-4736-893d-58a22a615232" providerId="AD" clId="Web-{886D488B-7426-A664-FBB2-C6D0E378AE2E}" dt="2019-07-23T14:15:23.876" v="428" actId="14100"/>
        <pc:sldMkLst>
          <pc:docMk/>
          <pc:sldMk cId="2915951967" sldId="321"/>
        </pc:sldMkLst>
        <pc:spChg chg="mod">
          <ac:chgData name="Artin Mahdanian" userId="S::artin.mahdanian@mail.mcgill.ca::ee4d661a-cf89-4736-893d-58a22a615232" providerId="AD" clId="Web-{886D488B-7426-A664-FBB2-C6D0E378AE2E}" dt="2019-07-23T14:15:23.876" v="428" actId="14100"/>
          <ac:spMkLst>
            <pc:docMk/>
            <pc:sldMk cId="2915951967" sldId="321"/>
            <ac:spMk id="5" creationId="{898614C3-AA0B-4B03-A223-41BD4F0017AA}"/>
          </ac:spMkLst>
        </pc:spChg>
      </pc:sldChg>
      <pc:sldChg chg="modSp">
        <pc:chgData name="Artin Mahdanian" userId="S::artin.mahdanian@mail.mcgill.ca::ee4d661a-cf89-4736-893d-58a22a615232" providerId="AD" clId="Web-{886D488B-7426-A664-FBB2-C6D0E378AE2E}" dt="2019-07-23T14:20:07.408" v="470" actId="14100"/>
        <pc:sldMkLst>
          <pc:docMk/>
          <pc:sldMk cId="3142647360" sldId="340"/>
        </pc:sldMkLst>
        <pc:picChg chg="mod">
          <ac:chgData name="Artin Mahdanian" userId="S::artin.mahdanian@mail.mcgill.ca::ee4d661a-cf89-4736-893d-58a22a615232" providerId="AD" clId="Web-{886D488B-7426-A664-FBB2-C6D0E378AE2E}" dt="2019-07-23T14:20:07.408" v="470" actId="14100"/>
          <ac:picMkLst>
            <pc:docMk/>
            <pc:sldMk cId="3142647360" sldId="340"/>
            <ac:picMk id="3" creationId="{00000000-0000-0000-0000-000000000000}"/>
          </ac:picMkLst>
        </pc:picChg>
      </pc:sldChg>
      <pc:sldChg chg="modSp">
        <pc:chgData name="Artin Mahdanian" userId="S::artin.mahdanian@mail.mcgill.ca::ee4d661a-cf89-4736-893d-58a22a615232" providerId="AD" clId="Web-{886D488B-7426-A664-FBB2-C6D0E378AE2E}" dt="2019-07-23T14:24:15.238" v="504" actId="20577"/>
        <pc:sldMkLst>
          <pc:docMk/>
          <pc:sldMk cId="1960625705" sldId="352"/>
        </pc:sldMkLst>
        <pc:spChg chg="mod">
          <ac:chgData name="Artin Mahdanian" userId="S::artin.mahdanian@mail.mcgill.ca::ee4d661a-cf89-4736-893d-58a22a615232" providerId="AD" clId="Web-{886D488B-7426-A664-FBB2-C6D0E378AE2E}" dt="2019-07-23T14:24:15.238" v="504" actId="20577"/>
          <ac:spMkLst>
            <pc:docMk/>
            <pc:sldMk cId="1960625705" sldId="352"/>
            <ac:spMk id="15363" creationId="{3BF92258-B7CF-4E5C-B55E-B9F4F03175DC}"/>
          </ac:spMkLst>
        </pc:spChg>
      </pc:sldChg>
      <pc:sldChg chg="modSp">
        <pc:chgData name="Artin Mahdanian" userId="S::artin.mahdanian@mail.mcgill.ca::ee4d661a-cf89-4736-893d-58a22a615232" providerId="AD" clId="Web-{886D488B-7426-A664-FBB2-C6D0E378AE2E}" dt="2019-07-23T14:14:37.219" v="421" actId="1076"/>
        <pc:sldMkLst>
          <pc:docMk/>
          <pc:sldMk cId="4033315824" sldId="353"/>
        </pc:sldMkLst>
        <pc:spChg chg="mod">
          <ac:chgData name="Artin Mahdanian" userId="S::artin.mahdanian@mail.mcgill.ca::ee4d661a-cf89-4736-893d-58a22a615232" providerId="AD" clId="Web-{886D488B-7426-A664-FBB2-C6D0E378AE2E}" dt="2019-07-23T14:14:37.219" v="421" actId="1076"/>
          <ac:spMkLst>
            <pc:docMk/>
            <pc:sldMk cId="4033315824" sldId="353"/>
            <ac:spMk id="22531" creationId="{B97B8D3E-45F6-4790-8373-C83C543BA1A9}"/>
          </ac:spMkLst>
        </pc:spChg>
      </pc:sldChg>
      <pc:sldChg chg="modSp">
        <pc:chgData name="Artin Mahdanian" userId="S::artin.mahdanian@mail.mcgill.ca::ee4d661a-cf89-4736-893d-58a22a615232" providerId="AD" clId="Web-{886D488B-7426-A664-FBB2-C6D0E378AE2E}" dt="2019-07-23T14:14:52.704" v="427" actId="14100"/>
        <pc:sldMkLst>
          <pc:docMk/>
          <pc:sldMk cId="1189538901" sldId="354"/>
        </pc:sldMkLst>
        <pc:spChg chg="mod">
          <ac:chgData name="Artin Mahdanian" userId="S::artin.mahdanian@mail.mcgill.ca::ee4d661a-cf89-4736-893d-58a22a615232" providerId="AD" clId="Web-{886D488B-7426-A664-FBB2-C6D0E378AE2E}" dt="2019-07-23T14:14:52.704" v="427" actId="14100"/>
          <ac:spMkLst>
            <pc:docMk/>
            <pc:sldMk cId="1189538901" sldId="354"/>
            <ac:spMk id="22530" creationId="{0DA38F99-50A4-4A18-94C4-B4E9BB588C55}"/>
          </ac:spMkLst>
        </pc:spChg>
      </pc:sldChg>
      <pc:sldChg chg="modSp">
        <pc:chgData name="Artin Mahdanian" userId="S::artin.mahdanian@mail.mcgill.ca::ee4d661a-cf89-4736-893d-58a22a615232" providerId="AD" clId="Web-{886D488B-7426-A664-FBB2-C6D0E378AE2E}" dt="2019-07-23T14:15:57.360" v="435" actId="20577"/>
        <pc:sldMkLst>
          <pc:docMk/>
          <pc:sldMk cId="2168120133" sldId="359"/>
        </pc:sldMkLst>
        <pc:spChg chg="mod">
          <ac:chgData name="Artin Mahdanian" userId="S::artin.mahdanian@mail.mcgill.ca::ee4d661a-cf89-4736-893d-58a22a615232" providerId="AD" clId="Web-{886D488B-7426-A664-FBB2-C6D0E378AE2E}" dt="2019-07-23T14:15:57.360" v="435" actId="20577"/>
          <ac:spMkLst>
            <pc:docMk/>
            <pc:sldMk cId="2168120133" sldId="359"/>
            <ac:spMk id="50179" creationId="{071A324F-9E9D-4501-B1E9-8BC7BE3D17A6}"/>
          </ac:spMkLst>
        </pc:spChg>
      </pc:sldChg>
      <pc:sldChg chg="modSp">
        <pc:chgData name="Artin Mahdanian" userId="S::artin.mahdanian@mail.mcgill.ca::ee4d661a-cf89-4736-893d-58a22a615232" providerId="AD" clId="Web-{886D488B-7426-A664-FBB2-C6D0E378AE2E}" dt="2019-07-23T14:18:49.611" v="458" actId="20577"/>
        <pc:sldMkLst>
          <pc:docMk/>
          <pc:sldMk cId="1963738940" sldId="621"/>
        </pc:sldMkLst>
        <pc:spChg chg="mod">
          <ac:chgData name="Artin Mahdanian" userId="S::artin.mahdanian@mail.mcgill.ca::ee4d661a-cf89-4736-893d-58a22a615232" providerId="AD" clId="Web-{886D488B-7426-A664-FBB2-C6D0E378AE2E}" dt="2019-07-23T14:18:46.611" v="456" actId="20577"/>
          <ac:spMkLst>
            <pc:docMk/>
            <pc:sldMk cId="1963738940" sldId="621"/>
            <ac:spMk id="3" creationId="{94D4D891-9736-4508-9711-57AC6E1AE417}"/>
          </ac:spMkLst>
        </pc:spChg>
        <pc:spChg chg="mod">
          <ac:chgData name="Artin Mahdanian" userId="S::artin.mahdanian@mail.mcgill.ca::ee4d661a-cf89-4736-893d-58a22a615232" providerId="AD" clId="Web-{886D488B-7426-A664-FBB2-C6D0E378AE2E}" dt="2019-07-23T14:18:49.611" v="458" actId="20577"/>
          <ac:spMkLst>
            <pc:docMk/>
            <pc:sldMk cId="1963738940" sldId="621"/>
            <ac:spMk id="4" creationId="{BBE56864-6DB5-4661-B47A-5C870F30393C}"/>
          </ac:spMkLst>
        </pc:spChg>
      </pc:sldChg>
      <pc:sldChg chg="modSp">
        <pc:chgData name="Artin Mahdanian" userId="S::artin.mahdanian@mail.mcgill.ca::ee4d661a-cf89-4736-893d-58a22a615232" providerId="AD" clId="Web-{886D488B-7426-A664-FBB2-C6D0E378AE2E}" dt="2019-07-23T14:18:34.017" v="451" actId="20577"/>
        <pc:sldMkLst>
          <pc:docMk/>
          <pc:sldMk cId="1566630796" sldId="624"/>
        </pc:sldMkLst>
        <pc:spChg chg="mod">
          <ac:chgData name="Artin Mahdanian" userId="S::artin.mahdanian@mail.mcgill.ca::ee4d661a-cf89-4736-893d-58a22a615232" providerId="AD" clId="Web-{886D488B-7426-A664-FBB2-C6D0E378AE2E}" dt="2019-07-23T14:18:34.017" v="451" actId="20577"/>
          <ac:spMkLst>
            <pc:docMk/>
            <pc:sldMk cId="1566630796" sldId="624"/>
            <ac:spMk id="46082" creationId="{815BF34B-D0E3-4F24-B223-F657C1D8371B}"/>
          </ac:spMkLst>
        </pc:spChg>
      </pc:sldChg>
      <pc:sldChg chg="modSp">
        <pc:chgData name="Artin Mahdanian" userId="S::artin.mahdanian@mail.mcgill.ca::ee4d661a-cf89-4736-893d-58a22a615232" providerId="AD" clId="Web-{886D488B-7426-A664-FBB2-C6D0E378AE2E}" dt="2019-07-23T14:12:44.109" v="386" actId="20577"/>
        <pc:sldMkLst>
          <pc:docMk/>
          <pc:sldMk cId="2387530478" sldId="670"/>
        </pc:sldMkLst>
        <pc:spChg chg="mod">
          <ac:chgData name="Artin Mahdanian" userId="S::artin.mahdanian@mail.mcgill.ca::ee4d661a-cf89-4736-893d-58a22a615232" providerId="AD" clId="Web-{886D488B-7426-A664-FBB2-C6D0E378AE2E}" dt="2019-07-23T14:12:44.109" v="386" actId="20577"/>
          <ac:spMkLst>
            <pc:docMk/>
            <pc:sldMk cId="2387530478" sldId="670"/>
            <ac:spMk id="33794" creationId="{74290F89-41ED-421D-94C7-74FBA30DEE42}"/>
          </ac:spMkLst>
        </pc:spChg>
      </pc:sldChg>
      <pc:sldChg chg="ord">
        <pc:chgData name="Artin Mahdanian" userId="S::artin.mahdanian@mail.mcgill.ca::ee4d661a-cf89-4736-893d-58a22a615232" providerId="AD" clId="Web-{886D488B-7426-A664-FBB2-C6D0E378AE2E}" dt="2019-07-23T14:17:41.220" v="442"/>
        <pc:sldMkLst>
          <pc:docMk/>
          <pc:sldMk cId="4072359417" sldId="738"/>
        </pc:sldMkLst>
      </pc:sldChg>
      <pc:sldChg chg="modSp">
        <pc:chgData name="Artin Mahdanian" userId="S::artin.mahdanian@mail.mcgill.ca::ee4d661a-cf89-4736-893d-58a22a615232" providerId="AD" clId="Web-{886D488B-7426-A664-FBB2-C6D0E378AE2E}" dt="2019-07-23T14:16:15.563" v="440" actId="20577"/>
        <pc:sldMkLst>
          <pc:docMk/>
          <pc:sldMk cId="1384236579" sldId="740"/>
        </pc:sldMkLst>
        <pc:spChg chg="mod">
          <ac:chgData name="Artin Mahdanian" userId="S::artin.mahdanian@mail.mcgill.ca::ee4d661a-cf89-4736-893d-58a22a615232" providerId="AD" clId="Web-{886D488B-7426-A664-FBB2-C6D0E378AE2E}" dt="2019-07-23T14:16:15.563" v="440" actId="20577"/>
          <ac:spMkLst>
            <pc:docMk/>
            <pc:sldMk cId="1384236579" sldId="740"/>
            <ac:spMk id="4" creationId="{FA7782FA-5DFA-4D44-8E05-1FD283D76DAF}"/>
          </ac:spMkLst>
        </pc:spChg>
      </pc:sldChg>
      <pc:sldChg chg="modSp">
        <pc:chgData name="Artin Mahdanian" userId="S::artin.mahdanian@mail.mcgill.ca::ee4d661a-cf89-4736-893d-58a22a615232" providerId="AD" clId="Web-{886D488B-7426-A664-FBB2-C6D0E378AE2E}" dt="2019-07-23T14:13:00.922" v="388" actId="1076"/>
        <pc:sldMkLst>
          <pc:docMk/>
          <pc:sldMk cId="558042160" sldId="742"/>
        </pc:sldMkLst>
        <pc:spChg chg="mod">
          <ac:chgData name="Artin Mahdanian" userId="S::artin.mahdanian@mail.mcgill.ca::ee4d661a-cf89-4736-893d-58a22a615232" providerId="AD" clId="Web-{886D488B-7426-A664-FBB2-C6D0E378AE2E}" dt="2019-07-23T14:13:00.922" v="388" actId="1076"/>
          <ac:spMkLst>
            <pc:docMk/>
            <pc:sldMk cId="558042160" sldId="742"/>
            <ac:spMk id="4" creationId="{8BFBE28A-854C-440D-A2A8-DC119D26F4EC}"/>
          </ac:spMkLst>
        </pc:spChg>
      </pc:sldChg>
      <pc:sldChg chg="modSp">
        <pc:chgData name="Artin Mahdanian" userId="S::artin.mahdanian@mail.mcgill.ca::ee4d661a-cf89-4736-893d-58a22a615232" providerId="AD" clId="Web-{886D488B-7426-A664-FBB2-C6D0E378AE2E}" dt="2019-07-23T14:10:03.030" v="190" actId="20577"/>
        <pc:sldMkLst>
          <pc:docMk/>
          <pc:sldMk cId="4102471545" sldId="756"/>
        </pc:sldMkLst>
        <pc:spChg chg="mod">
          <ac:chgData name="Artin Mahdanian" userId="S::artin.mahdanian@mail.mcgill.ca::ee4d661a-cf89-4736-893d-58a22a615232" providerId="AD" clId="Web-{886D488B-7426-A664-FBB2-C6D0E378AE2E}" dt="2019-07-23T14:10:03.030" v="190" actId="20577"/>
          <ac:spMkLst>
            <pc:docMk/>
            <pc:sldMk cId="4102471545" sldId="756"/>
            <ac:spMk id="3" creationId="{7376920C-D678-42EC-8969-EEB56056F676}"/>
          </ac:spMkLst>
        </pc:spChg>
        <pc:picChg chg="mod">
          <ac:chgData name="Artin Mahdanian" userId="S::artin.mahdanian@mail.mcgill.ca::ee4d661a-cf89-4736-893d-58a22a615232" providerId="AD" clId="Web-{886D488B-7426-A664-FBB2-C6D0E378AE2E}" dt="2019-07-23T14:09:32.983" v="170" actId="1076"/>
          <ac:picMkLst>
            <pc:docMk/>
            <pc:sldMk cId="4102471545" sldId="756"/>
            <ac:picMk id="5" creationId="{5C5C93FA-A668-4FAB-9F43-78484FC2570B}"/>
          </ac:picMkLst>
        </pc:picChg>
        <pc:picChg chg="mod">
          <ac:chgData name="Artin Mahdanian" userId="S::artin.mahdanian@mail.mcgill.ca::ee4d661a-cf89-4736-893d-58a22a615232" providerId="AD" clId="Web-{886D488B-7426-A664-FBB2-C6D0E378AE2E}" dt="2019-07-23T14:09:28.186" v="168" actId="1076"/>
          <ac:picMkLst>
            <pc:docMk/>
            <pc:sldMk cId="4102471545" sldId="756"/>
            <ac:picMk id="6" creationId="{D5310196-911E-4A70-B81E-87C94A209E52}"/>
          </ac:picMkLst>
        </pc:picChg>
      </pc:sldChg>
      <pc:sldChg chg="modSp">
        <pc:chgData name="Artin Mahdanian" userId="S::artin.mahdanian@mail.mcgill.ca::ee4d661a-cf89-4736-893d-58a22a615232" providerId="AD" clId="Web-{886D488B-7426-A664-FBB2-C6D0E378AE2E}" dt="2019-07-23T14:13:32.641" v="395" actId="1076"/>
        <pc:sldMkLst>
          <pc:docMk/>
          <pc:sldMk cId="3863362204" sldId="757"/>
        </pc:sldMkLst>
        <pc:spChg chg="mod">
          <ac:chgData name="Artin Mahdanian" userId="S::artin.mahdanian@mail.mcgill.ca::ee4d661a-cf89-4736-893d-58a22a615232" providerId="AD" clId="Web-{886D488B-7426-A664-FBB2-C6D0E378AE2E}" dt="2019-07-23T14:13:29.734" v="394" actId="1076"/>
          <ac:spMkLst>
            <pc:docMk/>
            <pc:sldMk cId="3863362204" sldId="757"/>
            <ac:spMk id="4" creationId="{64FBD871-0422-4094-AA36-B388F9CD74B9}"/>
          </ac:spMkLst>
        </pc:spChg>
        <pc:spChg chg="mod">
          <ac:chgData name="Artin Mahdanian" userId="S::artin.mahdanian@mail.mcgill.ca::ee4d661a-cf89-4736-893d-58a22a615232" providerId="AD" clId="Web-{886D488B-7426-A664-FBB2-C6D0E378AE2E}" dt="2019-07-23T14:13:32.641" v="395" actId="1076"/>
          <ac:spMkLst>
            <pc:docMk/>
            <pc:sldMk cId="3863362204" sldId="757"/>
            <ac:spMk id="6" creationId="{E221B466-0CE6-4C26-8226-A52330103287}"/>
          </ac:spMkLst>
        </pc:spChg>
      </pc:sldChg>
      <pc:sldChg chg="del">
        <pc:chgData name="Artin Mahdanian" userId="S::artin.mahdanian@mail.mcgill.ca::ee4d661a-cf89-4736-893d-58a22a615232" providerId="AD" clId="Web-{886D488B-7426-A664-FBB2-C6D0E378AE2E}" dt="2019-07-23T13:25:24.357" v="43"/>
        <pc:sldMkLst>
          <pc:docMk/>
          <pc:sldMk cId="3824815034" sldId="769"/>
        </pc:sldMkLst>
      </pc:sldChg>
      <pc:sldChg chg="del">
        <pc:chgData name="Artin Mahdanian" userId="S::artin.mahdanian@mail.mcgill.ca::ee4d661a-cf89-4736-893d-58a22a615232" providerId="AD" clId="Web-{886D488B-7426-A664-FBB2-C6D0E378AE2E}" dt="2019-07-23T13:25:24.357" v="42"/>
        <pc:sldMkLst>
          <pc:docMk/>
          <pc:sldMk cId="2427544525" sldId="770"/>
        </pc:sldMkLst>
      </pc:sldChg>
      <pc:sldChg chg="del">
        <pc:chgData name="Artin Mahdanian" userId="S::artin.mahdanian@mail.mcgill.ca::ee4d661a-cf89-4736-893d-58a22a615232" providerId="AD" clId="Web-{886D488B-7426-A664-FBB2-C6D0E378AE2E}" dt="2019-07-23T13:25:24.357" v="41"/>
        <pc:sldMkLst>
          <pc:docMk/>
          <pc:sldMk cId="564881435" sldId="771"/>
        </pc:sldMkLst>
      </pc:sldChg>
      <pc:sldChg chg="modSp">
        <pc:chgData name="Artin Mahdanian" userId="S::artin.mahdanian@mail.mcgill.ca::ee4d661a-cf89-4736-893d-58a22a615232" providerId="AD" clId="Web-{886D488B-7426-A664-FBB2-C6D0E378AE2E}" dt="2019-07-23T14:24:00.628" v="500" actId="20577"/>
        <pc:sldMkLst>
          <pc:docMk/>
          <pc:sldMk cId="4045879287" sldId="773"/>
        </pc:sldMkLst>
        <pc:spChg chg="mod">
          <ac:chgData name="Artin Mahdanian" userId="S::artin.mahdanian@mail.mcgill.ca::ee4d661a-cf89-4736-893d-58a22a615232" providerId="AD" clId="Web-{886D488B-7426-A664-FBB2-C6D0E378AE2E}" dt="2019-07-23T14:24:00.628" v="500" actId="20577"/>
          <ac:spMkLst>
            <pc:docMk/>
            <pc:sldMk cId="4045879287" sldId="773"/>
            <ac:spMk id="3" creationId="{00000000-0000-0000-0000-000000000000}"/>
          </ac:spMkLst>
        </pc:spChg>
      </pc:sldChg>
      <pc:sldChg chg="modSp">
        <pc:chgData name="Artin Mahdanian" userId="S::artin.mahdanian@mail.mcgill.ca::ee4d661a-cf89-4736-893d-58a22a615232" providerId="AD" clId="Web-{886D488B-7426-A664-FBB2-C6D0E378AE2E}" dt="2019-07-23T14:19:46.377" v="465" actId="14100"/>
        <pc:sldMkLst>
          <pc:docMk/>
          <pc:sldMk cId="3246966536" sldId="774"/>
        </pc:sldMkLst>
        <pc:spChg chg="mod">
          <ac:chgData name="Artin Mahdanian" userId="S::artin.mahdanian@mail.mcgill.ca::ee4d661a-cf89-4736-893d-58a22a615232" providerId="AD" clId="Web-{886D488B-7426-A664-FBB2-C6D0E378AE2E}" dt="2019-07-23T14:19:38.361" v="461" actId="1076"/>
          <ac:spMkLst>
            <pc:docMk/>
            <pc:sldMk cId="3246966536" sldId="774"/>
            <ac:spMk id="2" creationId="{00000000-0000-0000-0000-000000000000}"/>
          </ac:spMkLst>
        </pc:spChg>
        <pc:picChg chg="mod">
          <ac:chgData name="Artin Mahdanian" userId="S::artin.mahdanian@mail.mcgill.ca::ee4d661a-cf89-4736-893d-58a22a615232" providerId="AD" clId="Web-{886D488B-7426-A664-FBB2-C6D0E378AE2E}" dt="2019-07-23T14:19:42.611" v="463" actId="14100"/>
          <ac:picMkLst>
            <pc:docMk/>
            <pc:sldMk cId="3246966536" sldId="774"/>
            <ac:picMk id="4" creationId="{00000000-0000-0000-0000-000000000000}"/>
          </ac:picMkLst>
        </pc:picChg>
        <pc:picChg chg="mod">
          <ac:chgData name="Artin Mahdanian" userId="S::artin.mahdanian@mail.mcgill.ca::ee4d661a-cf89-4736-893d-58a22a615232" providerId="AD" clId="Web-{886D488B-7426-A664-FBB2-C6D0E378AE2E}" dt="2019-07-23T14:19:46.377" v="465" actId="14100"/>
          <ac:picMkLst>
            <pc:docMk/>
            <pc:sldMk cId="3246966536" sldId="774"/>
            <ac:picMk id="5" creationId="{00000000-0000-0000-0000-000000000000}"/>
          </ac:picMkLst>
        </pc:picChg>
      </pc:sldChg>
      <pc:sldChg chg="modSp">
        <pc:chgData name="Artin Mahdanian" userId="S::artin.mahdanian@mail.mcgill.ca::ee4d661a-cf89-4736-893d-58a22a615232" providerId="AD" clId="Web-{886D488B-7426-A664-FBB2-C6D0E378AE2E}" dt="2019-07-23T14:19:57.408" v="468" actId="14100"/>
        <pc:sldMkLst>
          <pc:docMk/>
          <pc:sldMk cId="2405030446" sldId="775"/>
        </pc:sldMkLst>
        <pc:picChg chg="mod">
          <ac:chgData name="Artin Mahdanian" userId="S::artin.mahdanian@mail.mcgill.ca::ee4d661a-cf89-4736-893d-58a22a615232" providerId="AD" clId="Web-{886D488B-7426-A664-FBB2-C6D0E378AE2E}" dt="2019-07-23T14:19:52.440" v="467" actId="14100"/>
          <ac:picMkLst>
            <pc:docMk/>
            <pc:sldMk cId="2405030446" sldId="775"/>
            <ac:picMk id="4" creationId="{00000000-0000-0000-0000-000000000000}"/>
          </ac:picMkLst>
        </pc:picChg>
        <pc:picChg chg="mod">
          <ac:chgData name="Artin Mahdanian" userId="S::artin.mahdanian@mail.mcgill.ca::ee4d661a-cf89-4736-893d-58a22a615232" providerId="AD" clId="Web-{886D488B-7426-A664-FBB2-C6D0E378AE2E}" dt="2019-07-23T14:19:57.408" v="468" actId="14100"/>
          <ac:picMkLst>
            <pc:docMk/>
            <pc:sldMk cId="2405030446" sldId="775"/>
            <ac:picMk id="5" creationId="{00000000-0000-0000-0000-000000000000}"/>
          </ac:picMkLst>
        </pc:picChg>
      </pc:sldChg>
      <pc:sldChg chg="del">
        <pc:chgData name="Artin Mahdanian" userId="S::artin.mahdanian@mail.mcgill.ca::ee4d661a-cf89-4736-893d-58a22a615232" providerId="AD" clId="Web-{886D488B-7426-A664-FBB2-C6D0E378AE2E}" dt="2019-07-23T13:34:06.877" v="116"/>
        <pc:sldMkLst>
          <pc:docMk/>
          <pc:sldMk cId="665335294" sldId="777"/>
        </pc:sldMkLst>
      </pc:sldChg>
      <pc:sldChg chg="add del">
        <pc:chgData name="Artin Mahdanian" userId="S::artin.mahdanian@mail.mcgill.ca::ee4d661a-cf89-4736-893d-58a22a615232" providerId="AD" clId="Web-{886D488B-7426-A664-FBB2-C6D0E378AE2E}" dt="2019-07-23T13:24:47.778" v="35"/>
        <pc:sldMkLst>
          <pc:docMk/>
          <pc:sldMk cId="2670652495" sldId="793"/>
        </pc:sldMkLst>
      </pc:sldChg>
      <pc:sldChg chg="add del">
        <pc:chgData name="Artin Mahdanian" userId="S::artin.mahdanian@mail.mcgill.ca::ee4d661a-cf89-4736-893d-58a22a615232" providerId="AD" clId="Web-{886D488B-7426-A664-FBB2-C6D0E378AE2E}" dt="2019-07-23T13:24:47.778" v="34"/>
        <pc:sldMkLst>
          <pc:docMk/>
          <pc:sldMk cId="1789929375" sldId="794"/>
        </pc:sldMkLst>
      </pc:sldChg>
      <pc:sldChg chg="add del">
        <pc:chgData name="Artin Mahdanian" userId="S::artin.mahdanian@mail.mcgill.ca::ee4d661a-cf89-4736-893d-58a22a615232" providerId="AD" clId="Web-{886D488B-7426-A664-FBB2-C6D0E378AE2E}" dt="2019-07-23T13:24:47.778" v="33"/>
        <pc:sldMkLst>
          <pc:docMk/>
          <pc:sldMk cId="3895713115" sldId="795"/>
        </pc:sldMkLst>
      </pc:sldChg>
      <pc:sldChg chg="modSp">
        <pc:chgData name="Artin Mahdanian" userId="S::artin.mahdanian@mail.mcgill.ca::ee4d661a-cf89-4736-893d-58a22a615232" providerId="AD" clId="Web-{886D488B-7426-A664-FBB2-C6D0E378AE2E}" dt="2019-07-23T14:22:18.378" v="475" actId="14100"/>
        <pc:sldMkLst>
          <pc:docMk/>
          <pc:sldMk cId="2790621208" sldId="796"/>
        </pc:sldMkLst>
        <pc:picChg chg="mod">
          <ac:chgData name="Artin Mahdanian" userId="S::artin.mahdanian@mail.mcgill.ca::ee4d661a-cf89-4736-893d-58a22a615232" providerId="AD" clId="Web-{886D488B-7426-A664-FBB2-C6D0E378AE2E}" dt="2019-07-23T14:22:09.581" v="472" actId="14100"/>
          <ac:picMkLst>
            <pc:docMk/>
            <pc:sldMk cId="2790621208" sldId="796"/>
            <ac:picMk id="4" creationId="{B386D040-7985-4BC0-AF22-855802E48777}"/>
          </ac:picMkLst>
        </pc:picChg>
        <pc:picChg chg="mod">
          <ac:chgData name="Artin Mahdanian" userId="S::artin.mahdanian@mail.mcgill.ca::ee4d661a-cf89-4736-893d-58a22a615232" providerId="AD" clId="Web-{886D488B-7426-A664-FBB2-C6D0E378AE2E}" dt="2019-07-23T14:22:18.378" v="475" actId="14100"/>
          <ac:picMkLst>
            <pc:docMk/>
            <pc:sldMk cId="2790621208" sldId="796"/>
            <ac:picMk id="6" creationId="{825C9D3C-F360-4AA9-984E-F62E0E2046CF}"/>
          </ac:picMkLst>
        </pc:picChg>
      </pc:sldChg>
      <pc:sldChg chg="addSp delSp modSp new del">
        <pc:chgData name="Artin Mahdanian" userId="S::artin.mahdanian@mail.mcgill.ca::ee4d661a-cf89-4736-893d-58a22a615232" providerId="AD" clId="Web-{886D488B-7426-A664-FBB2-C6D0E378AE2E}" dt="2019-07-23T13:34:06.877" v="113"/>
        <pc:sldMkLst>
          <pc:docMk/>
          <pc:sldMk cId="667039428" sldId="805"/>
        </pc:sldMkLst>
        <pc:spChg chg="del">
          <ac:chgData name="Artin Mahdanian" userId="S::artin.mahdanian@mail.mcgill.ca::ee4d661a-cf89-4736-893d-58a22a615232" providerId="AD" clId="Web-{886D488B-7426-A664-FBB2-C6D0E378AE2E}" dt="2019-07-23T13:22:12.809" v="2"/>
          <ac:spMkLst>
            <pc:docMk/>
            <pc:sldMk cId="667039428" sldId="805"/>
            <ac:spMk id="2" creationId="{D32F25CD-676D-44A0-B6D4-5A625F385C58}"/>
          </ac:spMkLst>
        </pc:spChg>
        <pc:spChg chg="del">
          <ac:chgData name="Artin Mahdanian" userId="S::artin.mahdanian@mail.mcgill.ca::ee4d661a-cf89-4736-893d-58a22a615232" providerId="AD" clId="Web-{886D488B-7426-A664-FBB2-C6D0E378AE2E}" dt="2019-07-23T13:22:05.122" v="1"/>
          <ac:spMkLst>
            <pc:docMk/>
            <pc:sldMk cId="667039428" sldId="805"/>
            <ac:spMk id="3" creationId="{F3DEFF19-FA4B-4814-8630-4D101D681AC9}"/>
          </ac:spMkLst>
        </pc:spChg>
        <pc:spChg chg="add mod">
          <ac:chgData name="Artin Mahdanian" userId="S::artin.mahdanian@mail.mcgill.ca::ee4d661a-cf89-4736-893d-58a22a615232" providerId="AD" clId="Web-{886D488B-7426-A664-FBB2-C6D0E378AE2E}" dt="2019-07-23T13:27:48.764" v="49" actId="1076"/>
          <ac:spMkLst>
            <pc:docMk/>
            <pc:sldMk cId="667039428" sldId="805"/>
            <ac:spMk id="6" creationId="{60D401E6-CA87-4AA3-8D44-17A6F3F749FC}"/>
          </ac:spMkLst>
        </pc:spChg>
        <pc:picChg chg="add mod ord">
          <ac:chgData name="Artin Mahdanian" userId="S::artin.mahdanian@mail.mcgill.ca::ee4d661a-cf89-4736-893d-58a22a615232" providerId="AD" clId="Web-{886D488B-7426-A664-FBB2-C6D0E378AE2E}" dt="2019-07-23T13:22:25.403" v="5" actId="1076"/>
          <ac:picMkLst>
            <pc:docMk/>
            <pc:sldMk cId="667039428" sldId="805"/>
            <ac:picMk id="4" creationId="{B81555FB-FF2F-45FD-BCD1-42BE4B50EB39}"/>
          </ac:picMkLst>
        </pc:picChg>
      </pc:sldChg>
      <pc:sldChg chg="add del replId">
        <pc:chgData name="Artin Mahdanian" userId="S::artin.mahdanian@mail.mcgill.ca::ee4d661a-cf89-4736-893d-58a22a615232" providerId="AD" clId="Web-{886D488B-7426-A664-FBB2-C6D0E378AE2E}" dt="2019-07-23T13:24:47.763" v="30"/>
        <pc:sldMkLst>
          <pc:docMk/>
          <pc:sldMk cId="593670488" sldId="806"/>
        </pc:sldMkLst>
      </pc:sldChg>
      <pc:sldChg chg="add del replId">
        <pc:chgData name="Artin Mahdanian" userId="S::artin.mahdanian@mail.mcgill.ca::ee4d661a-cf89-4736-893d-58a22a615232" providerId="AD" clId="Web-{886D488B-7426-A664-FBB2-C6D0E378AE2E}" dt="2019-07-23T13:24:47.778" v="31"/>
        <pc:sldMkLst>
          <pc:docMk/>
          <pc:sldMk cId="2023681847" sldId="807"/>
        </pc:sldMkLst>
      </pc:sldChg>
      <pc:sldChg chg="add del replId">
        <pc:chgData name="Artin Mahdanian" userId="S::artin.mahdanian@mail.mcgill.ca::ee4d661a-cf89-4736-893d-58a22a615232" providerId="AD" clId="Web-{886D488B-7426-A664-FBB2-C6D0E378AE2E}" dt="2019-07-23T13:24:47.778" v="32"/>
        <pc:sldMkLst>
          <pc:docMk/>
          <pc:sldMk cId="3237699555" sldId="808"/>
        </pc:sldMkLst>
      </pc:sldChg>
      <pc:sldChg chg="add del replId">
        <pc:chgData name="Artin Mahdanian" userId="S::artin.mahdanian@mail.mcgill.ca::ee4d661a-cf89-4736-893d-58a22a615232" providerId="AD" clId="Web-{886D488B-7426-A664-FBB2-C6D0E378AE2E}" dt="2019-07-23T13:34:06.877" v="110"/>
        <pc:sldMkLst>
          <pc:docMk/>
          <pc:sldMk cId="376479725" sldId="809"/>
        </pc:sldMkLst>
      </pc:sldChg>
      <pc:sldChg chg="add del replId">
        <pc:chgData name="Artin Mahdanian" userId="S::artin.mahdanian@mail.mcgill.ca::ee4d661a-cf89-4736-893d-58a22a615232" providerId="AD" clId="Web-{886D488B-7426-A664-FBB2-C6D0E378AE2E}" dt="2019-07-23T13:34:06.877" v="111"/>
        <pc:sldMkLst>
          <pc:docMk/>
          <pc:sldMk cId="934511154" sldId="810"/>
        </pc:sldMkLst>
      </pc:sldChg>
      <pc:sldChg chg="add del replId">
        <pc:chgData name="Artin Mahdanian" userId="S::artin.mahdanian@mail.mcgill.ca::ee4d661a-cf89-4736-893d-58a22a615232" providerId="AD" clId="Web-{886D488B-7426-A664-FBB2-C6D0E378AE2E}" dt="2019-07-23T13:34:06.877" v="112"/>
        <pc:sldMkLst>
          <pc:docMk/>
          <pc:sldMk cId="1042544195" sldId="811"/>
        </pc:sldMkLst>
      </pc:sldChg>
      <pc:sldChg chg="add del replId">
        <pc:chgData name="Artin Mahdanian" userId="S::artin.mahdanian@mail.mcgill.ca::ee4d661a-cf89-4736-893d-58a22a615232" providerId="AD" clId="Web-{886D488B-7426-A664-FBB2-C6D0E378AE2E}" dt="2019-07-23T13:25:16.638" v="40"/>
        <pc:sldMkLst>
          <pc:docMk/>
          <pc:sldMk cId="2249702003" sldId="812"/>
        </pc:sldMkLst>
      </pc:sldChg>
      <pc:sldChg chg="add del replId">
        <pc:chgData name="Artin Mahdanian" userId="S::artin.mahdanian@mail.mcgill.ca::ee4d661a-cf89-4736-893d-58a22a615232" providerId="AD" clId="Web-{886D488B-7426-A664-FBB2-C6D0E378AE2E}" dt="2019-07-23T13:34:06.877" v="107"/>
        <pc:sldMkLst>
          <pc:docMk/>
          <pc:sldMk cId="1331157973" sldId="813"/>
        </pc:sldMkLst>
      </pc:sldChg>
      <pc:sldChg chg="add del replId">
        <pc:chgData name="Artin Mahdanian" userId="S::artin.mahdanian@mail.mcgill.ca::ee4d661a-cf89-4736-893d-58a22a615232" providerId="AD" clId="Web-{886D488B-7426-A664-FBB2-C6D0E378AE2E}" dt="2019-07-23T13:34:06.877" v="108"/>
        <pc:sldMkLst>
          <pc:docMk/>
          <pc:sldMk cId="652305911" sldId="814"/>
        </pc:sldMkLst>
      </pc:sldChg>
      <pc:sldChg chg="add del replId">
        <pc:chgData name="Artin Mahdanian" userId="S::artin.mahdanian@mail.mcgill.ca::ee4d661a-cf89-4736-893d-58a22a615232" providerId="AD" clId="Web-{886D488B-7426-A664-FBB2-C6D0E378AE2E}" dt="2019-07-23T13:34:06.877" v="109"/>
        <pc:sldMkLst>
          <pc:docMk/>
          <pc:sldMk cId="2411077817" sldId="815"/>
        </pc:sldMkLst>
      </pc:sldChg>
      <pc:sldChg chg="addSp delSp modSp new del mod ord setBg">
        <pc:chgData name="Artin Mahdanian" userId="S::artin.mahdanian@mail.mcgill.ca::ee4d661a-cf89-4736-893d-58a22a615232" providerId="AD" clId="Web-{886D488B-7426-A664-FBB2-C6D0E378AE2E}" dt="2019-07-23T13:34:06.877" v="115"/>
        <pc:sldMkLst>
          <pc:docMk/>
          <pc:sldMk cId="596634788" sldId="816"/>
        </pc:sldMkLst>
        <pc:spChg chg="del">
          <ac:chgData name="Artin Mahdanian" userId="S::artin.mahdanian@mail.mcgill.ca::ee4d661a-cf89-4736-893d-58a22a615232" providerId="AD" clId="Web-{886D488B-7426-A664-FBB2-C6D0E378AE2E}" dt="2019-07-23T13:27:58.811" v="52"/>
          <ac:spMkLst>
            <pc:docMk/>
            <pc:sldMk cId="596634788" sldId="816"/>
            <ac:spMk id="2" creationId="{2E6CEAF4-7AAF-4D86-9289-FFE34A5D5473}"/>
          </ac:spMkLst>
        </pc:spChg>
        <pc:spChg chg="del">
          <ac:chgData name="Artin Mahdanian" userId="S::artin.mahdanian@mail.mcgill.ca::ee4d661a-cf89-4736-893d-58a22a615232" providerId="AD" clId="Web-{886D488B-7426-A664-FBB2-C6D0E378AE2E}" dt="2019-07-23T13:27:56.670" v="51"/>
          <ac:spMkLst>
            <pc:docMk/>
            <pc:sldMk cId="596634788" sldId="816"/>
            <ac:spMk id="3" creationId="{873003CA-C695-4C9D-8857-0D5C723C3101}"/>
          </ac:spMkLst>
        </pc:spChg>
        <pc:spChg chg="add del mod">
          <ac:chgData name="Artin Mahdanian" userId="S::artin.mahdanian@mail.mcgill.ca::ee4d661a-cf89-4736-893d-58a22a615232" providerId="AD" clId="Web-{886D488B-7426-A664-FBB2-C6D0E378AE2E}" dt="2019-07-23T13:28:32.592" v="56"/>
          <ac:spMkLst>
            <pc:docMk/>
            <pc:sldMk cId="596634788" sldId="816"/>
            <ac:spMk id="7" creationId="{5CBFC91E-A207-448A-9CB3-60468A6B302C}"/>
          </ac:spMkLst>
        </pc:spChg>
        <pc:spChg chg="add del">
          <ac:chgData name="Artin Mahdanian" userId="S::artin.mahdanian@mail.mcgill.ca::ee4d661a-cf89-4736-893d-58a22a615232" providerId="AD" clId="Web-{886D488B-7426-A664-FBB2-C6D0E378AE2E}" dt="2019-07-23T13:30:06.905" v="73"/>
          <ac:spMkLst>
            <pc:docMk/>
            <pc:sldMk cId="596634788" sldId="816"/>
            <ac:spMk id="19" creationId="{8B0948AC-0331-4502-9E8B-805F0675075D}"/>
          </ac:spMkLst>
        </pc:spChg>
        <pc:spChg chg="add del">
          <ac:chgData name="Artin Mahdanian" userId="S::artin.mahdanian@mail.mcgill.ca::ee4d661a-cf89-4736-893d-58a22a615232" providerId="AD" clId="Web-{886D488B-7426-A664-FBB2-C6D0E378AE2E}" dt="2019-07-23T13:30:06.905" v="73"/>
          <ac:spMkLst>
            <pc:docMk/>
            <pc:sldMk cId="596634788" sldId="816"/>
            <ac:spMk id="23" creationId="{8F345FFF-5F0F-450A-AFDE-5EE25F24D98F}"/>
          </ac:spMkLst>
        </pc:spChg>
        <pc:spChg chg="add del">
          <ac:chgData name="Artin Mahdanian" userId="S::artin.mahdanian@mail.mcgill.ca::ee4d661a-cf89-4736-893d-58a22a615232" providerId="AD" clId="Web-{886D488B-7426-A664-FBB2-C6D0E378AE2E}" dt="2019-07-23T13:29:57.733" v="70"/>
          <ac:spMkLst>
            <pc:docMk/>
            <pc:sldMk cId="596634788" sldId="816"/>
            <ac:spMk id="29" creationId="{2A777140-1721-4B3F-93FB-E21A58B0A80F}"/>
          </ac:spMkLst>
        </pc:spChg>
        <pc:spChg chg="add del">
          <ac:chgData name="Artin Mahdanian" userId="S::artin.mahdanian@mail.mcgill.ca::ee4d661a-cf89-4736-893d-58a22a615232" providerId="AD" clId="Web-{886D488B-7426-A664-FBB2-C6D0E378AE2E}" dt="2019-07-23T13:29:57.733" v="70"/>
          <ac:spMkLst>
            <pc:docMk/>
            <pc:sldMk cId="596634788" sldId="816"/>
            <ac:spMk id="31" creationId="{7C7A914E-9CB8-4F9C-A551-0E4C338228CF}"/>
          </ac:spMkLst>
        </pc:spChg>
        <pc:spChg chg="add del">
          <ac:chgData name="Artin Mahdanian" userId="S::artin.mahdanian@mail.mcgill.ca::ee4d661a-cf89-4736-893d-58a22a615232" providerId="AD" clId="Web-{886D488B-7426-A664-FBB2-C6D0E378AE2E}" dt="2019-07-23T13:29:40.249" v="64"/>
          <ac:spMkLst>
            <pc:docMk/>
            <pc:sldMk cId="596634788" sldId="816"/>
            <ac:spMk id="34" creationId="{3DACB4BF-B663-4E4E-97D0-48B50D603A25}"/>
          </ac:spMkLst>
        </pc:spChg>
        <pc:spChg chg="add del">
          <ac:chgData name="Artin Mahdanian" userId="S::artin.mahdanian@mail.mcgill.ca::ee4d661a-cf89-4736-893d-58a22a615232" providerId="AD" clId="Web-{886D488B-7426-A664-FBB2-C6D0E378AE2E}" dt="2019-07-23T13:29:57.733" v="70"/>
          <ac:spMkLst>
            <pc:docMk/>
            <pc:sldMk cId="596634788" sldId="816"/>
            <ac:spMk id="38" creationId="{3424A360-DE61-42B8-BF2C-91E703C86C91}"/>
          </ac:spMkLst>
        </pc:spChg>
        <pc:picChg chg="add del mod ord">
          <ac:chgData name="Artin Mahdanian" userId="S::artin.mahdanian@mail.mcgill.ca::ee4d661a-cf89-4736-893d-58a22a615232" providerId="AD" clId="Web-{886D488B-7426-A664-FBB2-C6D0E378AE2E}" dt="2019-07-23T13:28:09.889" v="55"/>
          <ac:picMkLst>
            <pc:docMk/>
            <pc:sldMk cId="596634788" sldId="816"/>
            <ac:picMk id="4" creationId="{77097471-5A03-4C3C-BE57-E3EFFFE4D438}"/>
          </ac:picMkLst>
        </pc:picChg>
        <pc:picChg chg="add mod ord">
          <ac:chgData name="Artin Mahdanian" userId="S::artin.mahdanian@mail.mcgill.ca::ee4d661a-cf89-4736-893d-58a22a615232" providerId="AD" clId="Web-{886D488B-7426-A664-FBB2-C6D0E378AE2E}" dt="2019-07-23T13:31:22.249" v="86" actId="1076"/>
          <ac:picMkLst>
            <pc:docMk/>
            <pc:sldMk cId="596634788" sldId="816"/>
            <ac:picMk id="8" creationId="{D31E45FC-30A2-4BE9-8A35-E65CDE245F62}"/>
          </ac:picMkLst>
        </pc:picChg>
        <pc:picChg chg="add del mod">
          <ac:chgData name="Artin Mahdanian" userId="S::artin.mahdanian@mail.mcgill.ca::ee4d661a-cf89-4736-893d-58a22a615232" providerId="AD" clId="Web-{886D488B-7426-A664-FBB2-C6D0E378AE2E}" dt="2019-07-23T13:30:42.343" v="83"/>
          <ac:picMkLst>
            <pc:docMk/>
            <pc:sldMk cId="596634788" sldId="816"/>
            <ac:picMk id="10" creationId="{24B9449C-BFC7-49EC-9DEE-9308C94B5C7E}"/>
          </ac:picMkLst>
        </pc:picChg>
        <pc:picChg chg="add del">
          <ac:chgData name="Artin Mahdanian" userId="S::artin.mahdanian@mail.mcgill.ca::ee4d661a-cf89-4736-893d-58a22a615232" providerId="AD" clId="Web-{886D488B-7426-A664-FBB2-C6D0E378AE2E}" dt="2019-07-23T13:30:06.905" v="73"/>
          <ac:picMkLst>
            <pc:docMk/>
            <pc:sldMk cId="596634788" sldId="816"/>
            <ac:picMk id="15" creationId="{0C625AC3-22F8-400B-B551-764979C92BCA}"/>
          </ac:picMkLst>
        </pc:picChg>
        <pc:picChg chg="add del">
          <ac:chgData name="Artin Mahdanian" userId="S::artin.mahdanian@mail.mcgill.ca::ee4d661a-cf89-4736-893d-58a22a615232" providerId="AD" clId="Web-{886D488B-7426-A664-FBB2-C6D0E378AE2E}" dt="2019-07-23T13:30:06.905" v="73"/>
          <ac:picMkLst>
            <pc:docMk/>
            <pc:sldMk cId="596634788" sldId="816"/>
            <ac:picMk id="17" creationId="{D65CC16C-9244-40EE-9E86-D2858430278E}"/>
          </ac:picMkLst>
        </pc:picChg>
        <pc:picChg chg="add del">
          <ac:chgData name="Artin Mahdanian" userId="S::artin.mahdanian@mail.mcgill.ca::ee4d661a-cf89-4736-893d-58a22a615232" providerId="AD" clId="Web-{886D488B-7426-A664-FBB2-C6D0E378AE2E}" dt="2019-07-23T13:30:06.905" v="73"/>
          <ac:picMkLst>
            <pc:docMk/>
            <pc:sldMk cId="596634788" sldId="816"/>
            <ac:picMk id="21" creationId="{0C45998A-3009-418B-A277-DB016705CA03}"/>
          </ac:picMkLst>
        </pc:picChg>
        <pc:picChg chg="add del">
          <ac:chgData name="Artin Mahdanian" userId="S::artin.mahdanian@mail.mcgill.ca::ee4d661a-cf89-4736-893d-58a22a615232" providerId="AD" clId="Web-{886D488B-7426-A664-FBB2-C6D0E378AE2E}" dt="2019-07-23T13:30:06.905" v="73"/>
          <ac:picMkLst>
            <pc:docMk/>
            <pc:sldMk cId="596634788" sldId="816"/>
            <ac:picMk id="25" creationId="{FA67AADF-A737-4B5E-AE0E-9731126BA610}"/>
          </ac:picMkLst>
        </pc:picChg>
        <pc:picChg chg="add del">
          <ac:chgData name="Artin Mahdanian" userId="S::artin.mahdanian@mail.mcgill.ca::ee4d661a-cf89-4736-893d-58a22a615232" providerId="AD" clId="Web-{886D488B-7426-A664-FBB2-C6D0E378AE2E}" dt="2019-07-23T13:29:57.733" v="70"/>
          <ac:picMkLst>
            <pc:docMk/>
            <pc:sldMk cId="596634788" sldId="816"/>
            <ac:picMk id="27" creationId="{68FBBF1E-1555-488E-8C0C-058E5710BE8D}"/>
          </ac:picMkLst>
        </pc:picChg>
        <pc:picChg chg="add del">
          <ac:chgData name="Artin Mahdanian" userId="S::artin.mahdanian@mail.mcgill.ca::ee4d661a-cf89-4736-893d-58a22a615232" providerId="AD" clId="Web-{886D488B-7426-A664-FBB2-C6D0E378AE2E}" dt="2019-07-23T13:29:57.733" v="70"/>
          <ac:picMkLst>
            <pc:docMk/>
            <pc:sldMk cId="596634788" sldId="816"/>
            <ac:picMk id="28" creationId="{F53966F8-4E34-4797-9621-E8C53362EBAE}"/>
          </ac:picMkLst>
        </pc:picChg>
        <pc:picChg chg="add del">
          <ac:chgData name="Artin Mahdanian" userId="S::artin.mahdanian@mail.mcgill.ca::ee4d661a-cf89-4736-893d-58a22a615232" providerId="AD" clId="Web-{886D488B-7426-A664-FBB2-C6D0E378AE2E}" dt="2019-07-23T13:29:40.249" v="64"/>
          <ac:picMkLst>
            <pc:docMk/>
            <pc:sldMk cId="596634788" sldId="816"/>
            <ac:picMk id="30" creationId="{0C625AC3-22F8-400B-B551-764979C92BCA}"/>
          </ac:picMkLst>
        </pc:picChg>
        <pc:picChg chg="add del">
          <ac:chgData name="Artin Mahdanian" userId="S::artin.mahdanian@mail.mcgill.ca::ee4d661a-cf89-4736-893d-58a22a615232" providerId="AD" clId="Web-{886D488B-7426-A664-FBB2-C6D0E378AE2E}" dt="2019-07-23T13:29:40.249" v="64"/>
          <ac:picMkLst>
            <pc:docMk/>
            <pc:sldMk cId="596634788" sldId="816"/>
            <ac:picMk id="32" creationId="{D65CC16C-9244-40EE-9E86-D2858430278E}"/>
          </ac:picMkLst>
        </pc:picChg>
        <pc:picChg chg="add del">
          <ac:chgData name="Artin Mahdanian" userId="S::artin.mahdanian@mail.mcgill.ca::ee4d661a-cf89-4736-893d-58a22a615232" providerId="AD" clId="Web-{886D488B-7426-A664-FBB2-C6D0E378AE2E}" dt="2019-07-23T13:29:40.249" v="64"/>
          <ac:picMkLst>
            <pc:docMk/>
            <pc:sldMk cId="596634788" sldId="816"/>
            <ac:picMk id="36" creationId="{D0A5348A-9533-464E-9D6D-2961C456678E}"/>
          </ac:picMkLst>
        </pc:picChg>
      </pc:sldChg>
      <pc:sldChg chg="addSp delSp modSp new del ord">
        <pc:chgData name="Artin Mahdanian" userId="S::artin.mahdanian@mail.mcgill.ca::ee4d661a-cf89-4736-893d-58a22a615232" providerId="AD" clId="Web-{886D488B-7426-A664-FBB2-C6D0E378AE2E}" dt="2019-07-23T13:34:06.877" v="114"/>
        <pc:sldMkLst>
          <pc:docMk/>
          <pc:sldMk cId="3982159276" sldId="817"/>
        </pc:sldMkLst>
        <pc:spChg chg="del">
          <ac:chgData name="Artin Mahdanian" userId="S::artin.mahdanian@mail.mcgill.ca::ee4d661a-cf89-4736-893d-58a22a615232" providerId="AD" clId="Web-{886D488B-7426-A664-FBB2-C6D0E378AE2E}" dt="2019-07-23T13:31:28.140" v="88"/>
          <ac:spMkLst>
            <pc:docMk/>
            <pc:sldMk cId="3982159276" sldId="817"/>
            <ac:spMk id="2" creationId="{2AEBE6DB-194C-47B5-BB3B-958DAF511CB8}"/>
          </ac:spMkLst>
        </pc:spChg>
        <pc:spChg chg="del">
          <ac:chgData name="Artin Mahdanian" userId="S::artin.mahdanian@mail.mcgill.ca::ee4d661a-cf89-4736-893d-58a22a615232" providerId="AD" clId="Web-{886D488B-7426-A664-FBB2-C6D0E378AE2E}" dt="2019-07-23T13:30:44.624" v="84"/>
          <ac:spMkLst>
            <pc:docMk/>
            <pc:sldMk cId="3982159276" sldId="817"/>
            <ac:spMk id="3" creationId="{10CE9087-C0E8-41E7-8466-2276FDE24835}"/>
          </ac:spMkLst>
        </pc:spChg>
        <pc:spChg chg="add del mod">
          <ac:chgData name="Artin Mahdanian" userId="S::artin.mahdanian@mail.mcgill.ca::ee4d661a-cf89-4736-893d-58a22a615232" providerId="AD" clId="Web-{886D488B-7426-A664-FBB2-C6D0E378AE2E}" dt="2019-07-23T13:32:09.968" v="92"/>
          <ac:spMkLst>
            <pc:docMk/>
            <pc:sldMk cId="3982159276" sldId="817"/>
            <ac:spMk id="7" creationId="{FA3F9E0B-6FDA-4DD4-82A6-6D0FC901FAD6}"/>
          </ac:spMkLst>
        </pc:spChg>
        <pc:picChg chg="add del mod ord">
          <ac:chgData name="Artin Mahdanian" userId="S::artin.mahdanian@mail.mcgill.ca::ee4d661a-cf89-4736-893d-58a22a615232" providerId="AD" clId="Web-{886D488B-7426-A664-FBB2-C6D0E378AE2E}" dt="2019-07-23T13:31:57.562" v="91"/>
          <ac:picMkLst>
            <pc:docMk/>
            <pc:sldMk cId="3982159276" sldId="817"/>
            <ac:picMk id="4" creationId="{D87484E1-1BB8-4000-B6A6-73EAFA527F5E}"/>
          </ac:picMkLst>
        </pc:picChg>
        <pc:picChg chg="add mod">
          <ac:chgData name="Artin Mahdanian" userId="S::artin.mahdanian@mail.mcgill.ca::ee4d661a-cf89-4736-893d-58a22a615232" providerId="AD" clId="Web-{886D488B-7426-A664-FBB2-C6D0E378AE2E}" dt="2019-07-23T13:32:23.437" v="96" actId="1076"/>
          <ac:picMkLst>
            <pc:docMk/>
            <pc:sldMk cId="3982159276" sldId="817"/>
            <ac:picMk id="8" creationId="{E770750E-E119-4A83-91DA-764B9B796D87}"/>
          </ac:picMkLst>
        </pc:picChg>
      </pc:sldChg>
      <pc:sldChg chg="add replId">
        <pc:chgData name="Artin Mahdanian" userId="S::artin.mahdanian@mail.mcgill.ca::ee4d661a-cf89-4736-893d-58a22a615232" providerId="AD" clId="Web-{886D488B-7426-A664-FBB2-C6D0E378AE2E}" dt="2019-07-23T13:33:28.251" v="97"/>
        <pc:sldMkLst>
          <pc:docMk/>
          <pc:sldMk cId="2118711091" sldId="818"/>
        </pc:sldMkLst>
      </pc:sldChg>
      <pc:sldChg chg="add replId">
        <pc:chgData name="Artin Mahdanian" userId="S::artin.mahdanian@mail.mcgill.ca::ee4d661a-cf89-4736-893d-58a22a615232" providerId="AD" clId="Web-{886D488B-7426-A664-FBB2-C6D0E378AE2E}" dt="2019-07-23T13:33:28.595" v="98"/>
        <pc:sldMkLst>
          <pc:docMk/>
          <pc:sldMk cId="3868315667" sldId="819"/>
        </pc:sldMkLst>
      </pc:sldChg>
      <pc:sldChg chg="add replId">
        <pc:chgData name="Artin Mahdanian" userId="S::artin.mahdanian@mail.mcgill.ca::ee4d661a-cf89-4736-893d-58a22a615232" providerId="AD" clId="Web-{886D488B-7426-A664-FBB2-C6D0E378AE2E}" dt="2019-07-23T13:33:28.908" v="99"/>
        <pc:sldMkLst>
          <pc:docMk/>
          <pc:sldMk cId="980160254" sldId="820"/>
        </pc:sldMkLst>
      </pc:sldChg>
      <pc:sldChg chg="add replId">
        <pc:chgData name="Artin Mahdanian" userId="S::artin.mahdanian@mail.mcgill.ca::ee4d661a-cf89-4736-893d-58a22a615232" providerId="AD" clId="Web-{886D488B-7426-A664-FBB2-C6D0E378AE2E}" dt="2019-07-23T13:33:29.470" v="100"/>
        <pc:sldMkLst>
          <pc:docMk/>
          <pc:sldMk cId="1943734000" sldId="821"/>
        </pc:sldMkLst>
      </pc:sldChg>
      <pc:sldChg chg="add replId">
        <pc:chgData name="Artin Mahdanian" userId="S::artin.mahdanian@mail.mcgill.ca::ee4d661a-cf89-4736-893d-58a22a615232" providerId="AD" clId="Web-{886D488B-7426-A664-FBB2-C6D0E378AE2E}" dt="2019-07-23T13:33:30.033" v="101"/>
        <pc:sldMkLst>
          <pc:docMk/>
          <pc:sldMk cId="4070306450" sldId="822"/>
        </pc:sldMkLst>
      </pc:sldChg>
      <pc:sldChg chg="add replId">
        <pc:chgData name="Artin Mahdanian" userId="S::artin.mahdanian@mail.mcgill.ca::ee4d661a-cf89-4736-893d-58a22a615232" providerId="AD" clId="Web-{886D488B-7426-A664-FBB2-C6D0E378AE2E}" dt="2019-07-23T13:33:30.580" v="102"/>
        <pc:sldMkLst>
          <pc:docMk/>
          <pc:sldMk cId="3553805549" sldId="823"/>
        </pc:sldMkLst>
      </pc:sldChg>
      <pc:sldChg chg="add replId">
        <pc:chgData name="Artin Mahdanian" userId="S::artin.mahdanian@mail.mcgill.ca::ee4d661a-cf89-4736-893d-58a22a615232" providerId="AD" clId="Web-{886D488B-7426-A664-FBB2-C6D0E378AE2E}" dt="2019-07-23T13:33:30.876" v="103"/>
        <pc:sldMkLst>
          <pc:docMk/>
          <pc:sldMk cId="3863826742" sldId="824"/>
        </pc:sldMkLst>
      </pc:sldChg>
      <pc:sldChg chg="add replId">
        <pc:chgData name="Artin Mahdanian" userId="S::artin.mahdanian@mail.mcgill.ca::ee4d661a-cf89-4736-893d-58a22a615232" providerId="AD" clId="Web-{886D488B-7426-A664-FBB2-C6D0E378AE2E}" dt="2019-07-23T13:33:31.173" v="104"/>
        <pc:sldMkLst>
          <pc:docMk/>
          <pc:sldMk cId="262133677" sldId="825"/>
        </pc:sldMkLst>
      </pc:sldChg>
      <pc:sldChg chg="add replId">
        <pc:chgData name="Artin Mahdanian" userId="S::artin.mahdanian@mail.mcgill.ca::ee4d661a-cf89-4736-893d-58a22a615232" providerId="AD" clId="Web-{886D488B-7426-A664-FBB2-C6D0E378AE2E}" dt="2019-07-23T13:33:31.470" v="105"/>
        <pc:sldMkLst>
          <pc:docMk/>
          <pc:sldMk cId="1536001569" sldId="826"/>
        </pc:sldMkLst>
      </pc:sldChg>
      <pc:sldChg chg="add replId">
        <pc:chgData name="Artin Mahdanian" userId="S::artin.mahdanian@mail.mcgill.ca::ee4d661a-cf89-4736-893d-58a22a615232" providerId="AD" clId="Web-{886D488B-7426-A664-FBB2-C6D0E378AE2E}" dt="2019-07-23T13:33:31.720" v="106"/>
        <pc:sldMkLst>
          <pc:docMk/>
          <pc:sldMk cId="941965372" sldId="827"/>
        </pc:sldMkLst>
      </pc:sldChg>
      <pc:sldChg chg="addSp delSp modSp new">
        <pc:chgData name="Artin Mahdanian" userId="S::artin.mahdanian@mail.mcgill.ca::ee4d661a-cf89-4736-893d-58a22a615232" providerId="AD" clId="Web-{886D488B-7426-A664-FBB2-C6D0E378AE2E}" dt="2019-07-23T14:00:46.887" v="160" actId="14100"/>
        <pc:sldMkLst>
          <pc:docMk/>
          <pc:sldMk cId="1050027030" sldId="828"/>
        </pc:sldMkLst>
        <pc:spChg chg="del">
          <ac:chgData name="Artin Mahdanian" userId="S::artin.mahdanian@mail.mcgill.ca::ee4d661a-cf89-4736-893d-58a22a615232" providerId="AD" clId="Web-{886D488B-7426-A664-FBB2-C6D0E378AE2E}" dt="2019-07-23T13:38:06.378" v="119"/>
          <ac:spMkLst>
            <pc:docMk/>
            <pc:sldMk cId="1050027030" sldId="828"/>
            <ac:spMk id="2" creationId="{F4D83E91-C450-443C-8390-8A9BB415F667}"/>
          </ac:spMkLst>
        </pc:spChg>
        <pc:spChg chg="del">
          <ac:chgData name="Artin Mahdanian" userId="S::artin.mahdanian@mail.mcgill.ca::ee4d661a-cf89-4736-893d-58a22a615232" providerId="AD" clId="Web-{886D488B-7426-A664-FBB2-C6D0E378AE2E}" dt="2019-07-23T13:38:01.847" v="118"/>
          <ac:spMkLst>
            <pc:docMk/>
            <pc:sldMk cId="1050027030" sldId="828"/>
            <ac:spMk id="3" creationId="{56F0C305-1D92-4DFB-BC1E-04DB4F534997}"/>
          </ac:spMkLst>
        </pc:spChg>
        <pc:spChg chg="add del mod">
          <ac:chgData name="Artin Mahdanian" userId="S::artin.mahdanian@mail.mcgill.ca::ee4d661a-cf89-4736-893d-58a22a615232" providerId="AD" clId="Web-{886D488B-7426-A664-FBB2-C6D0E378AE2E}" dt="2019-07-23T13:47:05.273" v="131"/>
          <ac:spMkLst>
            <pc:docMk/>
            <pc:sldMk cId="1050027030" sldId="828"/>
            <ac:spMk id="7" creationId="{790A2EC5-44F3-4C3A-8B95-A15891534B64}"/>
          </ac:spMkLst>
        </pc:spChg>
        <pc:spChg chg="add del mod">
          <ac:chgData name="Artin Mahdanian" userId="S::artin.mahdanian@mail.mcgill.ca::ee4d661a-cf89-4736-893d-58a22a615232" providerId="AD" clId="Web-{886D488B-7426-A664-FBB2-C6D0E378AE2E}" dt="2019-07-23T13:48:55.492" v="136"/>
          <ac:spMkLst>
            <pc:docMk/>
            <pc:sldMk cId="1050027030" sldId="828"/>
            <ac:spMk id="11" creationId="{82517368-46F5-48A6-8B28-1BC013E48019}"/>
          </ac:spMkLst>
        </pc:spChg>
        <pc:spChg chg="add del mod">
          <ac:chgData name="Artin Mahdanian" userId="S::artin.mahdanian@mail.mcgill.ca::ee4d661a-cf89-4736-893d-58a22a615232" providerId="AD" clId="Web-{886D488B-7426-A664-FBB2-C6D0E378AE2E}" dt="2019-07-23T13:49:59.368" v="141"/>
          <ac:spMkLst>
            <pc:docMk/>
            <pc:sldMk cId="1050027030" sldId="828"/>
            <ac:spMk id="15" creationId="{E6567D50-F5AB-4412-ACF1-DF9EBC8924B3}"/>
          </ac:spMkLst>
        </pc:spChg>
        <pc:spChg chg="add del">
          <ac:chgData name="Artin Mahdanian" userId="S::artin.mahdanian@mail.mcgill.ca::ee4d661a-cf89-4736-893d-58a22a615232" providerId="AD" clId="Web-{886D488B-7426-A664-FBB2-C6D0E378AE2E}" dt="2019-07-23T13:53:47.713" v="148"/>
          <ac:spMkLst>
            <pc:docMk/>
            <pc:sldMk cId="1050027030" sldId="828"/>
            <ac:spMk id="18" creationId="{D492CCB0-057B-4C4B-8387-7BF01B75BA4F}"/>
          </ac:spMkLst>
        </pc:spChg>
        <pc:spChg chg="add del mod">
          <ac:chgData name="Artin Mahdanian" userId="S::artin.mahdanian@mail.mcgill.ca::ee4d661a-cf89-4736-893d-58a22a615232" providerId="AD" clId="Web-{886D488B-7426-A664-FBB2-C6D0E378AE2E}" dt="2019-07-23T13:53:44.978" v="147"/>
          <ac:spMkLst>
            <pc:docMk/>
            <pc:sldMk cId="1050027030" sldId="828"/>
            <ac:spMk id="20" creationId="{B35D014E-DDFD-495E-A807-6AEB8AEA69C1}"/>
          </ac:spMkLst>
        </pc:spChg>
        <pc:spChg chg="add del mod">
          <ac:chgData name="Artin Mahdanian" userId="S::artin.mahdanian@mail.mcgill.ca::ee4d661a-cf89-4736-893d-58a22a615232" providerId="AD" clId="Web-{886D488B-7426-A664-FBB2-C6D0E378AE2E}" dt="2019-07-23T13:53:58.697" v="151"/>
          <ac:spMkLst>
            <pc:docMk/>
            <pc:sldMk cId="1050027030" sldId="828"/>
            <ac:spMk id="21" creationId="{390669C1-4D9F-4B44-91CA-DF45503B206E}"/>
          </ac:spMkLst>
        </pc:spChg>
        <pc:picChg chg="add del mod ord">
          <ac:chgData name="Artin Mahdanian" userId="S::artin.mahdanian@mail.mcgill.ca::ee4d661a-cf89-4736-893d-58a22a615232" providerId="AD" clId="Web-{886D488B-7426-A664-FBB2-C6D0E378AE2E}" dt="2019-07-23T13:47:01.820" v="130"/>
          <ac:picMkLst>
            <pc:docMk/>
            <pc:sldMk cId="1050027030" sldId="828"/>
            <ac:picMk id="4" creationId="{9CA1FD4C-F47E-4136-B62A-45C2C24C222A}"/>
          </ac:picMkLst>
        </pc:picChg>
        <pc:picChg chg="add del mod ord">
          <ac:chgData name="Artin Mahdanian" userId="S::artin.mahdanian@mail.mcgill.ca::ee4d661a-cf89-4736-893d-58a22a615232" providerId="AD" clId="Web-{886D488B-7426-A664-FBB2-C6D0E378AE2E}" dt="2019-07-23T13:48:51.820" v="135"/>
          <ac:picMkLst>
            <pc:docMk/>
            <pc:sldMk cId="1050027030" sldId="828"/>
            <ac:picMk id="8" creationId="{DFCE4F1A-7B19-4444-B4C4-69ED7567702F}"/>
          </ac:picMkLst>
        </pc:picChg>
        <pc:picChg chg="add del mod ord">
          <ac:chgData name="Artin Mahdanian" userId="S::artin.mahdanian@mail.mcgill.ca::ee4d661a-cf89-4736-893d-58a22a615232" providerId="AD" clId="Web-{886D488B-7426-A664-FBB2-C6D0E378AE2E}" dt="2019-07-23T13:49:55.727" v="140"/>
          <ac:picMkLst>
            <pc:docMk/>
            <pc:sldMk cId="1050027030" sldId="828"/>
            <ac:picMk id="12" creationId="{A1F6B6DD-2804-41CD-845F-7C5FC8177E01}"/>
          </ac:picMkLst>
        </pc:picChg>
        <pc:picChg chg="add del mod ord">
          <ac:chgData name="Artin Mahdanian" userId="S::artin.mahdanian@mail.mcgill.ca::ee4d661a-cf89-4736-893d-58a22a615232" providerId="AD" clId="Web-{886D488B-7426-A664-FBB2-C6D0E378AE2E}" dt="2019-07-23T14:00:46.887" v="160" actId="14100"/>
          <ac:picMkLst>
            <pc:docMk/>
            <pc:sldMk cId="1050027030" sldId="828"/>
            <ac:picMk id="16" creationId="{4B0B79E7-CC79-4EA5-B59A-3D284C8A65B1}"/>
          </ac:picMkLst>
        </pc:picChg>
      </pc:sldChg>
      <pc:sldChg chg="addSp delSp modSp new">
        <pc:chgData name="Artin Mahdanian" userId="S::artin.mahdanian@mail.mcgill.ca::ee4d661a-cf89-4736-893d-58a22a615232" providerId="AD" clId="Web-{886D488B-7426-A664-FBB2-C6D0E378AE2E}" dt="2019-07-23T13:39:18.800" v="129" actId="1076"/>
        <pc:sldMkLst>
          <pc:docMk/>
          <pc:sldMk cId="3171845608" sldId="829"/>
        </pc:sldMkLst>
        <pc:spChg chg="del">
          <ac:chgData name="Artin Mahdanian" userId="S::artin.mahdanian@mail.mcgill.ca::ee4d661a-cf89-4736-893d-58a22a615232" providerId="AD" clId="Web-{886D488B-7426-A664-FBB2-C6D0E378AE2E}" dt="2019-07-23T13:38:22.628" v="123"/>
          <ac:spMkLst>
            <pc:docMk/>
            <pc:sldMk cId="3171845608" sldId="829"/>
            <ac:spMk id="2" creationId="{55D32013-CCAB-4834-AE3D-7F74F5B9F5F7}"/>
          </ac:spMkLst>
        </pc:spChg>
        <pc:spChg chg="del">
          <ac:chgData name="Artin Mahdanian" userId="S::artin.mahdanian@mail.mcgill.ca::ee4d661a-cf89-4736-893d-58a22a615232" providerId="AD" clId="Web-{886D488B-7426-A664-FBB2-C6D0E378AE2E}" dt="2019-07-23T13:38:24.097" v="124"/>
          <ac:spMkLst>
            <pc:docMk/>
            <pc:sldMk cId="3171845608" sldId="829"/>
            <ac:spMk id="3" creationId="{3C29E924-1093-4445-A7C5-00A8EB54713F}"/>
          </ac:spMkLst>
        </pc:spChg>
        <pc:picChg chg="add mod">
          <ac:chgData name="Artin Mahdanian" userId="S::artin.mahdanian@mail.mcgill.ca::ee4d661a-cf89-4736-893d-58a22a615232" providerId="AD" clId="Web-{886D488B-7426-A664-FBB2-C6D0E378AE2E}" dt="2019-07-23T13:39:18.800" v="129" actId="1076"/>
          <ac:picMkLst>
            <pc:docMk/>
            <pc:sldMk cId="3171845608" sldId="829"/>
            <ac:picMk id="4" creationId="{9B4A17F2-7C9F-4563-A9E8-BB4409F972E9}"/>
          </ac:picMkLst>
        </pc:picChg>
      </pc:sldChg>
      <pc:sldChg chg="addSp delSp modSp new">
        <pc:chgData name="Artin Mahdanian" userId="S::artin.mahdanian@mail.mcgill.ca::ee4d661a-cf89-4736-893d-58a22a615232" providerId="AD" clId="Web-{886D488B-7426-A664-FBB2-C6D0E378AE2E}" dt="2019-07-23T14:02:35.012" v="164" actId="14100"/>
        <pc:sldMkLst>
          <pc:docMk/>
          <pc:sldMk cId="1529996072" sldId="830"/>
        </pc:sldMkLst>
        <pc:spChg chg="del">
          <ac:chgData name="Artin Mahdanian" userId="S::artin.mahdanian@mail.mcgill.ca::ee4d661a-cf89-4736-893d-58a22a615232" providerId="AD" clId="Web-{886D488B-7426-A664-FBB2-C6D0E378AE2E}" dt="2019-07-23T13:54:11.057" v="154"/>
          <ac:spMkLst>
            <pc:docMk/>
            <pc:sldMk cId="1529996072" sldId="830"/>
            <ac:spMk id="2" creationId="{5C9A9DA7-73FA-44BA-8483-DF8EC112B0A7}"/>
          </ac:spMkLst>
        </pc:spChg>
        <pc:spChg chg="del">
          <ac:chgData name="Artin Mahdanian" userId="S::artin.mahdanian@mail.mcgill.ca::ee4d661a-cf89-4736-893d-58a22a615232" providerId="AD" clId="Web-{886D488B-7426-A664-FBB2-C6D0E378AE2E}" dt="2019-07-23T13:54:14.447" v="155"/>
          <ac:spMkLst>
            <pc:docMk/>
            <pc:sldMk cId="1529996072" sldId="830"/>
            <ac:spMk id="3" creationId="{A6FA7C97-5228-429C-BBD3-773DA687255C}"/>
          </ac:spMkLst>
        </pc:spChg>
        <pc:picChg chg="add del mod">
          <ac:chgData name="Artin Mahdanian" userId="S::artin.mahdanian@mail.mcgill.ca::ee4d661a-cf89-4736-893d-58a22a615232" providerId="AD" clId="Web-{886D488B-7426-A664-FBB2-C6D0E378AE2E}" dt="2019-07-23T14:01:50.919" v="161"/>
          <ac:picMkLst>
            <pc:docMk/>
            <pc:sldMk cId="1529996072" sldId="830"/>
            <ac:picMk id="4" creationId="{CECDD238-B59A-4F45-9045-5F0F3BAFA4F2}"/>
          </ac:picMkLst>
        </pc:picChg>
        <pc:picChg chg="add mod">
          <ac:chgData name="Artin Mahdanian" userId="S::artin.mahdanian@mail.mcgill.ca::ee4d661a-cf89-4736-893d-58a22a615232" providerId="AD" clId="Web-{886D488B-7426-A664-FBB2-C6D0E378AE2E}" dt="2019-07-23T14:02:35.012" v="164" actId="14100"/>
          <ac:picMkLst>
            <pc:docMk/>
            <pc:sldMk cId="1529996072" sldId="830"/>
            <ac:picMk id="6" creationId="{D3784670-2E5D-4114-B937-727CEC97D326}"/>
          </ac:picMkLst>
        </pc:picChg>
      </pc:sldChg>
      <pc:sldChg chg="addSp delSp modSp new">
        <pc:chgData name="Artin Mahdanian" userId="S::artin.mahdanian@mail.mcgill.ca::ee4d661a-cf89-4736-893d-58a22a615232" providerId="AD" clId="Web-{886D488B-7426-A664-FBB2-C6D0E378AE2E}" dt="2019-07-23T14:03:21.450" v="167" actId="14100"/>
        <pc:sldMkLst>
          <pc:docMk/>
          <pc:sldMk cId="3383700584" sldId="831"/>
        </pc:sldMkLst>
        <pc:spChg chg="del">
          <ac:chgData name="Artin Mahdanian" userId="S::artin.mahdanian@mail.mcgill.ca::ee4d661a-cf89-4736-893d-58a22a615232" providerId="AD" clId="Web-{886D488B-7426-A664-FBB2-C6D0E378AE2E}" dt="2019-07-23T13:54:18.494" v="156"/>
          <ac:spMkLst>
            <pc:docMk/>
            <pc:sldMk cId="3383700584" sldId="831"/>
            <ac:spMk id="2" creationId="{E768D512-9C9E-40F7-9DD7-746D0BC34C07}"/>
          </ac:spMkLst>
        </pc:spChg>
        <pc:spChg chg="del">
          <ac:chgData name="Artin Mahdanian" userId="S::artin.mahdanian@mail.mcgill.ca::ee4d661a-cf89-4736-893d-58a22a615232" providerId="AD" clId="Web-{886D488B-7426-A664-FBB2-C6D0E378AE2E}" dt="2019-07-23T13:54:21.619" v="157"/>
          <ac:spMkLst>
            <pc:docMk/>
            <pc:sldMk cId="3383700584" sldId="831"/>
            <ac:spMk id="3" creationId="{BD9AF5CE-8267-4466-B2E4-DBA8AA528EA5}"/>
          </ac:spMkLst>
        </pc:spChg>
        <pc:picChg chg="add mod">
          <ac:chgData name="Artin Mahdanian" userId="S::artin.mahdanian@mail.mcgill.ca::ee4d661a-cf89-4736-893d-58a22a615232" providerId="AD" clId="Web-{886D488B-7426-A664-FBB2-C6D0E378AE2E}" dt="2019-07-23T14:03:21.450" v="167" actId="14100"/>
          <ac:picMkLst>
            <pc:docMk/>
            <pc:sldMk cId="3383700584" sldId="831"/>
            <ac:picMk id="4" creationId="{AE9BFFEC-BA07-4A4E-8C2E-6F57E6EA908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616ED-2108-4184-A0FE-7D5264EBF4BE}" type="doc">
      <dgm:prSet loTypeId="urn:microsoft.com/office/officeart/2005/8/layout/hProcess9" loCatId="process" qsTypeId="urn:microsoft.com/office/officeart/2005/8/quickstyle/simple1" qsCatId="simple" csTypeId="urn:microsoft.com/office/officeart/2005/8/colors/accent1_2" csCatId="accent1" phldr="1"/>
      <dgm:spPr/>
    </dgm:pt>
    <dgm:pt modelId="{66C710DD-ADA1-4577-9E1F-634A42DEF8EF}">
      <dgm:prSet phldrT="[Text]" custT="1"/>
      <dgm:spPr/>
      <dgm:t>
        <a:bodyPr/>
        <a:lstStyle/>
        <a:p>
          <a:r>
            <a:rPr lang="en-GB" sz="1400" b="1" dirty="0">
              <a:solidFill>
                <a:srgbClr val="C00000"/>
              </a:solidFill>
            </a:rPr>
            <a:t>Global Health</a:t>
          </a:r>
        </a:p>
        <a:p>
          <a:r>
            <a:rPr lang="en-GB" sz="1400" dirty="0">
              <a:solidFill>
                <a:schemeClr val="tx1"/>
              </a:solidFill>
            </a:rPr>
            <a:t>Emphasises common, trans-border agendas</a:t>
          </a:r>
        </a:p>
        <a:p>
          <a:r>
            <a:rPr lang="en-GB" sz="1400" dirty="0">
              <a:solidFill>
                <a:schemeClr val="tx1"/>
              </a:solidFill>
            </a:rPr>
            <a:t>Equity and fairness key</a:t>
          </a:r>
        </a:p>
        <a:p>
          <a:r>
            <a:rPr lang="en-GB" sz="1400" dirty="0">
              <a:solidFill>
                <a:schemeClr val="tx1"/>
              </a:solidFill>
            </a:rPr>
            <a:t>Very multidisciplinary</a:t>
          </a:r>
        </a:p>
        <a:p>
          <a:r>
            <a:rPr lang="en-GB" sz="1400" dirty="0">
              <a:solidFill>
                <a:schemeClr val="tx1"/>
              </a:solidFill>
            </a:rPr>
            <a:t>Interested in HICs and LAMICs</a:t>
          </a:r>
        </a:p>
      </dgm:t>
    </dgm:pt>
    <dgm:pt modelId="{D07F8618-BCBF-4A87-A6C6-C745EB969628}" type="parTrans" cxnId="{DFC57B22-D252-41F6-B485-3879A9B05F44}">
      <dgm:prSet/>
      <dgm:spPr/>
      <dgm:t>
        <a:bodyPr/>
        <a:lstStyle/>
        <a:p>
          <a:endParaRPr lang="en-GB"/>
        </a:p>
      </dgm:t>
    </dgm:pt>
    <dgm:pt modelId="{BF374318-15B7-4488-AC5D-59FFEAB560D1}" type="sibTrans" cxnId="{DFC57B22-D252-41F6-B485-3879A9B05F44}">
      <dgm:prSet/>
      <dgm:spPr/>
      <dgm:t>
        <a:bodyPr/>
        <a:lstStyle/>
        <a:p>
          <a:endParaRPr lang="en-GB"/>
        </a:p>
      </dgm:t>
    </dgm:pt>
    <dgm:pt modelId="{12486060-D781-4EC5-AE50-BC0519444F65}">
      <dgm:prSet phldrT="[Text]" custT="1"/>
      <dgm:spPr/>
      <dgm:t>
        <a:bodyPr/>
        <a:lstStyle/>
        <a:p>
          <a:r>
            <a:rPr lang="en-GB" sz="1400" b="1" dirty="0">
              <a:solidFill>
                <a:srgbClr val="C00000"/>
              </a:solidFill>
            </a:rPr>
            <a:t>International Health</a:t>
          </a:r>
        </a:p>
        <a:p>
          <a:r>
            <a:rPr lang="en-GB" sz="1400" dirty="0">
              <a:solidFill>
                <a:schemeClr val="tx1"/>
              </a:solidFill>
            </a:rPr>
            <a:t>Interest in health in other countries</a:t>
          </a:r>
        </a:p>
        <a:p>
          <a:r>
            <a:rPr lang="en-GB" sz="1400" dirty="0">
              <a:solidFill>
                <a:schemeClr val="tx1"/>
              </a:solidFill>
            </a:rPr>
            <a:t>Often charity-based</a:t>
          </a:r>
        </a:p>
        <a:p>
          <a:r>
            <a:rPr lang="en-GB" sz="1400" dirty="0">
              <a:solidFill>
                <a:schemeClr val="tx1"/>
              </a:solidFill>
            </a:rPr>
            <a:t>Colonial, Tropical Medicine </a:t>
          </a:r>
        </a:p>
        <a:p>
          <a:r>
            <a:rPr lang="en-GB" sz="1400" dirty="0">
              <a:solidFill>
                <a:schemeClr val="tx1"/>
              </a:solidFill>
            </a:rPr>
            <a:t>Main emphasis on low income settings</a:t>
          </a:r>
        </a:p>
      </dgm:t>
    </dgm:pt>
    <dgm:pt modelId="{E3BF8213-783B-4DDA-8614-8354B1B450B5}" type="sibTrans" cxnId="{82A82A5F-D50D-4752-8109-6212E241DB2D}">
      <dgm:prSet/>
      <dgm:spPr/>
      <dgm:t>
        <a:bodyPr/>
        <a:lstStyle/>
        <a:p>
          <a:endParaRPr lang="en-GB"/>
        </a:p>
      </dgm:t>
    </dgm:pt>
    <dgm:pt modelId="{B545E9FC-BD06-42CA-A06D-C09D91830551}" type="parTrans" cxnId="{82A82A5F-D50D-4752-8109-6212E241DB2D}">
      <dgm:prSet/>
      <dgm:spPr/>
      <dgm:t>
        <a:bodyPr/>
        <a:lstStyle/>
        <a:p>
          <a:endParaRPr lang="en-GB"/>
        </a:p>
      </dgm:t>
    </dgm:pt>
    <dgm:pt modelId="{449C021C-7C86-41EF-8124-583C1B6A6E0B}" type="pres">
      <dgm:prSet presAssocID="{019616ED-2108-4184-A0FE-7D5264EBF4BE}" presName="CompostProcess" presStyleCnt="0">
        <dgm:presLayoutVars>
          <dgm:dir/>
          <dgm:resizeHandles val="exact"/>
        </dgm:presLayoutVars>
      </dgm:prSet>
      <dgm:spPr/>
    </dgm:pt>
    <dgm:pt modelId="{95841072-DF16-465E-B9A5-07D128A1CEBC}" type="pres">
      <dgm:prSet presAssocID="{019616ED-2108-4184-A0FE-7D5264EBF4BE}" presName="arrow" presStyleLbl="bgShp" presStyleIdx="0" presStyleCnt="1" custScaleX="117647" custLinFactNeighborX="-2904" custLinFactNeighborY="9363"/>
      <dgm:spPr/>
    </dgm:pt>
    <dgm:pt modelId="{2E765807-2852-42C6-8FEC-64FEF427AC08}" type="pres">
      <dgm:prSet presAssocID="{019616ED-2108-4184-A0FE-7D5264EBF4BE}" presName="linearProcess" presStyleCnt="0"/>
      <dgm:spPr/>
    </dgm:pt>
    <dgm:pt modelId="{74CEB074-83D1-4F4E-98BC-21CD2B36B038}" type="pres">
      <dgm:prSet presAssocID="{12486060-D781-4EC5-AE50-BC0519444F65}" presName="textNode" presStyleLbl="node1" presStyleIdx="0" presStyleCnt="2" custScaleX="131677" custScaleY="109365" custLinFactNeighborX="-74149">
        <dgm:presLayoutVars>
          <dgm:bulletEnabled val="1"/>
        </dgm:presLayoutVars>
      </dgm:prSet>
      <dgm:spPr/>
    </dgm:pt>
    <dgm:pt modelId="{4C57B887-A7A4-48ED-BC87-C63014C848A1}" type="pres">
      <dgm:prSet presAssocID="{E3BF8213-783B-4DDA-8614-8354B1B450B5}" presName="sibTrans" presStyleCnt="0"/>
      <dgm:spPr/>
    </dgm:pt>
    <dgm:pt modelId="{D8650F6C-8805-4F12-B271-5253957644ED}" type="pres">
      <dgm:prSet presAssocID="{66C710DD-ADA1-4577-9E1F-634A42DEF8EF}" presName="textNode" presStyleLbl="node1" presStyleIdx="1" presStyleCnt="2" custScaleX="112609" custScaleY="109365" custLinFactX="-6501" custLinFactNeighborX="-100000">
        <dgm:presLayoutVars>
          <dgm:bulletEnabled val="1"/>
        </dgm:presLayoutVars>
      </dgm:prSet>
      <dgm:spPr/>
    </dgm:pt>
  </dgm:ptLst>
  <dgm:cxnLst>
    <dgm:cxn modelId="{3ECE9103-1B06-4770-92FB-0A38AF5F1891}" type="presOf" srcId="{12486060-D781-4EC5-AE50-BC0519444F65}" destId="{74CEB074-83D1-4F4E-98BC-21CD2B36B038}" srcOrd="0" destOrd="0" presId="urn:microsoft.com/office/officeart/2005/8/layout/hProcess9"/>
    <dgm:cxn modelId="{DFC57B22-D252-41F6-B485-3879A9B05F44}" srcId="{019616ED-2108-4184-A0FE-7D5264EBF4BE}" destId="{66C710DD-ADA1-4577-9E1F-634A42DEF8EF}" srcOrd="1" destOrd="0" parTransId="{D07F8618-BCBF-4A87-A6C6-C745EB969628}" sibTransId="{BF374318-15B7-4488-AC5D-59FFEAB560D1}"/>
    <dgm:cxn modelId="{82A82A5F-D50D-4752-8109-6212E241DB2D}" srcId="{019616ED-2108-4184-A0FE-7D5264EBF4BE}" destId="{12486060-D781-4EC5-AE50-BC0519444F65}" srcOrd="0" destOrd="0" parTransId="{B545E9FC-BD06-42CA-A06D-C09D91830551}" sibTransId="{E3BF8213-783B-4DDA-8614-8354B1B450B5}"/>
    <dgm:cxn modelId="{7756A970-5AE1-45DB-A941-5005AD79D6F2}" type="presOf" srcId="{019616ED-2108-4184-A0FE-7D5264EBF4BE}" destId="{449C021C-7C86-41EF-8124-583C1B6A6E0B}" srcOrd="0" destOrd="0" presId="urn:microsoft.com/office/officeart/2005/8/layout/hProcess9"/>
    <dgm:cxn modelId="{23306483-CD5F-4479-9809-180CAB404C05}" type="presOf" srcId="{66C710DD-ADA1-4577-9E1F-634A42DEF8EF}" destId="{D8650F6C-8805-4F12-B271-5253957644ED}" srcOrd="0" destOrd="0" presId="urn:microsoft.com/office/officeart/2005/8/layout/hProcess9"/>
    <dgm:cxn modelId="{A72A4697-E643-4B45-B3F6-33D7EF550C87}" type="presParOf" srcId="{449C021C-7C86-41EF-8124-583C1B6A6E0B}" destId="{95841072-DF16-465E-B9A5-07D128A1CEBC}" srcOrd="0" destOrd="0" presId="urn:microsoft.com/office/officeart/2005/8/layout/hProcess9"/>
    <dgm:cxn modelId="{A1330424-FB53-4AFC-A438-D6A145612502}" type="presParOf" srcId="{449C021C-7C86-41EF-8124-583C1B6A6E0B}" destId="{2E765807-2852-42C6-8FEC-64FEF427AC08}" srcOrd="1" destOrd="0" presId="urn:microsoft.com/office/officeart/2005/8/layout/hProcess9"/>
    <dgm:cxn modelId="{5C5099C9-0987-4103-A8EF-F2146804FDAF}" type="presParOf" srcId="{2E765807-2852-42C6-8FEC-64FEF427AC08}" destId="{74CEB074-83D1-4F4E-98BC-21CD2B36B038}" srcOrd="0" destOrd="0" presId="urn:microsoft.com/office/officeart/2005/8/layout/hProcess9"/>
    <dgm:cxn modelId="{73F3D0BD-6D53-4A85-8004-739167825BA0}" type="presParOf" srcId="{2E765807-2852-42C6-8FEC-64FEF427AC08}" destId="{4C57B887-A7A4-48ED-BC87-C63014C848A1}" srcOrd="1" destOrd="0" presId="urn:microsoft.com/office/officeart/2005/8/layout/hProcess9"/>
    <dgm:cxn modelId="{E3930F44-415E-4BFC-9666-BB58CC50FA15}" type="presParOf" srcId="{2E765807-2852-42C6-8FEC-64FEF427AC08}" destId="{D8650F6C-8805-4F12-B271-5253957644ED}"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1072-DF16-465E-B9A5-07D128A1CEBC}">
      <dsp:nvSpPr>
        <dsp:cNvPr id="0" name=""/>
        <dsp:cNvSpPr/>
      </dsp:nvSpPr>
      <dsp:spPr>
        <a:xfrm>
          <a:off x="0" y="0"/>
          <a:ext cx="9010183" cy="297737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EB074-83D1-4F4E-98BC-21CD2B36B038}">
      <dsp:nvSpPr>
        <dsp:cNvPr id="0" name=""/>
        <dsp:cNvSpPr/>
      </dsp:nvSpPr>
      <dsp:spPr>
        <a:xfrm>
          <a:off x="0" y="837446"/>
          <a:ext cx="4629780" cy="13024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C00000"/>
              </a:solidFill>
            </a:rPr>
            <a:t>International Health</a:t>
          </a:r>
        </a:p>
        <a:p>
          <a:pPr marL="0" lvl="0" indent="0" algn="ctr" defTabSz="622300">
            <a:lnSpc>
              <a:spcPct val="90000"/>
            </a:lnSpc>
            <a:spcBef>
              <a:spcPct val="0"/>
            </a:spcBef>
            <a:spcAft>
              <a:spcPct val="35000"/>
            </a:spcAft>
            <a:buNone/>
          </a:pPr>
          <a:r>
            <a:rPr lang="en-GB" sz="1400" kern="1200" dirty="0">
              <a:solidFill>
                <a:schemeClr val="tx1"/>
              </a:solidFill>
            </a:rPr>
            <a:t>Interest in health in other countries</a:t>
          </a:r>
        </a:p>
        <a:p>
          <a:pPr marL="0" lvl="0" indent="0" algn="ctr" defTabSz="622300">
            <a:lnSpc>
              <a:spcPct val="90000"/>
            </a:lnSpc>
            <a:spcBef>
              <a:spcPct val="0"/>
            </a:spcBef>
            <a:spcAft>
              <a:spcPct val="35000"/>
            </a:spcAft>
            <a:buNone/>
          </a:pPr>
          <a:r>
            <a:rPr lang="en-GB" sz="1400" kern="1200" dirty="0">
              <a:solidFill>
                <a:schemeClr val="tx1"/>
              </a:solidFill>
            </a:rPr>
            <a:t>Often charity-based</a:t>
          </a:r>
        </a:p>
        <a:p>
          <a:pPr marL="0" lvl="0" indent="0" algn="ctr" defTabSz="622300">
            <a:lnSpc>
              <a:spcPct val="90000"/>
            </a:lnSpc>
            <a:spcBef>
              <a:spcPct val="0"/>
            </a:spcBef>
            <a:spcAft>
              <a:spcPct val="35000"/>
            </a:spcAft>
            <a:buNone/>
          </a:pPr>
          <a:r>
            <a:rPr lang="en-GB" sz="1400" kern="1200" dirty="0">
              <a:solidFill>
                <a:schemeClr val="tx1"/>
              </a:solidFill>
            </a:rPr>
            <a:t>Colonial, Tropical Medicine </a:t>
          </a:r>
        </a:p>
        <a:p>
          <a:pPr marL="0" lvl="0" indent="0" algn="ctr" defTabSz="622300">
            <a:lnSpc>
              <a:spcPct val="90000"/>
            </a:lnSpc>
            <a:spcBef>
              <a:spcPct val="0"/>
            </a:spcBef>
            <a:spcAft>
              <a:spcPct val="35000"/>
            </a:spcAft>
            <a:buNone/>
          </a:pPr>
          <a:r>
            <a:rPr lang="en-GB" sz="1400" kern="1200" dirty="0">
              <a:solidFill>
                <a:schemeClr val="tx1"/>
              </a:solidFill>
            </a:rPr>
            <a:t>Main emphasis on low income settings</a:t>
          </a:r>
        </a:p>
      </dsp:txBody>
      <dsp:txXfrm>
        <a:off x="63582" y="901028"/>
        <a:ext cx="4502616" cy="1175319"/>
      </dsp:txXfrm>
    </dsp:sp>
    <dsp:sp modelId="{D8650F6C-8805-4F12-B271-5253957644ED}">
      <dsp:nvSpPr>
        <dsp:cNvPr id="0" name=""/>
        <dsp:cNvSpPr/>
      </dsp:nvSpPr>
      <dsp:spPr>
        <a:xfrm>
          <a:off x="4404957" y="837446"/>
          <a:ext cx="3959346" cy="13024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C00000"/>
              </a:solidFill>
            </a:rPr>
            <a:t>Global Health</a:t>
          </a:r>
        </a:p>
        <a:p>
          <a:pPr marL="0" lvl="0" indent="0" algn="ctr" defTabSz="622300">
            <a:lnSpc>
              <a:spcPct val="90000"/>
            </a:lnSpc>
            <a:spcBef>
              <a:spcPct val="0"/>
            </a:spcBef>
            <a:spcAft>
              <a:spcPct val="35000"/>
            </a:spcAft>
            <a:buNone/>
          </a:pPr>
          <a:r>
            <a:rPr lang="en-GB" sz="1400" kern="1200" dirty="0">
              <a:solidFill>
                <a:schemeClr val="tx1"/>
              </a:solidFill>
            </a:rPr>
            <a:t>Emphasises common, trans-border agendas</a:t>
          </a:r>
        </a:p>
        <a:p>
          <a:pPr marL="0" lvl="0" indent="0" algn="ctr" defTabSz="622300">
            <a:lnSpc>
              <a:spcPct val="90000"/>
            </a:lnSpc>
            <a:spcBef>
              <a:spcPct val="0"/>
            </a:spcBef>
            <a:spcAft>
              <a:spcPct val="35000"/>
            </a:spcAft>
            <a:buNone/>
          </a:pPr>
          <a:r>
            <a:rPr lang="en-GB" sz="1400" kern="1200" dirty="0">
              <a:solidFill>
                <a:schemeClr val="tx1"/>
              </a:solidFill>
            </a:rPr>
            <a:t>Equity and fairness key</a:t>
          </a:r>
        </a:p>
        <a:p>
          <a:pPr marL="0" lvl="0" indent="0" algn="ctr" defTabSz="622300">
            <a:lnSpc>
              <a:spcPct val="90000"/>
            </a:lnSpc>
            <a:spcBef>
              <a:spcPct val="0"/>
            </a:spcBef>
            <a:spcAft>
              <a:spcPct val="35000"/>
            </a:spcAft>
            <a:buNone/>
          </a:pPr>
          <a:r>
            <a:rPr lang="en-GB" sz="1400" kern="1200" dirty="0">
              <a:solidFill>
                <a:schemeClr val="tx1"/>
              </a:solidFill>
            </a:rPr>
            <a:t>Very multidisciplinary</a:t>
          </a:r>
        </a:p>
        <a:p>
          <a:pPr marL="0" lvl="0" indent="0" algn="ctr" defTabSz="622300">
            <a:lnSpc>
              <a:spcPct val="90000"/>
            </a:lnSpc>
            <a:spcBef>
              <a:spcPct val="0"/>
            </a:spcBef>
            <a:spcAft>
              <a:spcPct val="35000"/>
            </a:spcAft>
            <a:buNone/>
          </a:pPr>
          <a:r>
            <a:rPr lang="en-GB" sz="1400" kern="1200" dirty="0">
              <a:solidFill>
                <a:schemeClr val="tx1"/>
              </a:solidFill>
            </a:rPr>
            <a:t>Interested in HICs and LAMICs</a:t>
          </a:r>
        </a:p>
      </dsp:txBody>
      <dsp:txXfrm>
        <a:off x="4468539" y="901028"/>
        <a:ext cx="3832182" cy="117531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9E6E5-39E6-463E-AF2D-3B5549E78F07}" type="datetimeFigureOut">
              <a:rPr lang="en-GB" smtClean="0"/>
              <a:t>26/10/2019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CD242-9CC5-4805-A8E9-705A8797BF66}" type="slidenum">
              <a:rPr lang="en-GB" smtClean="0"/>
              <a:t>‹#›</a:t>
            </a:fld>
            <a:endParaRPr lang="en-GB"/>
          </a:p>
        </p:txBody>
      </p:sp>
    </p:spTree>
    <p:extLst>
      <p:ext uri="{BB962C8B-B14F-4D97-AF65-F5344CB8AC3E}">
        <p14:creationId xmlns:p14="http://schemas.microsoft.com/office/powerpoint/2010/main" val="1568503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mhinnovation.ne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pubmed/6293319" TargetMode="External"/><Relationship Id="rId7" Type="http://schemas.openxmlformats.org/officeDocument/2006/relationships/hyperlink" Target="http://www.ncbi.nlm.nih.gov/pubmed/24595266"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ncbi.nlm.nih.gov/pmc/articles/PMC3432444/" TargetMode="External"/><Relationship Id="rId5" Type="http://schemas.openxmlformats.org/officeDocument/2006/relationships/hyperlink" Target="http://www.thelancet.com/series/global-mental-health-2011" TargetMode="External"/><Relationship Id="rId4" Type="http://schemas.openxmlformats.org/officeDocument/2006/relationships/hyperlink" Target="http://www.ncbi.nlm.nih.gov/pubmed/1127781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F178A62-978D-4375-97A7-B8E53C1F47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08D1352-E2AB-4FCC-AABD-F2356B021F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See pp. 539-540, Grob GN. 2008. </a:t>
            </a:r>
            <a:r>
              <a:rPr lang="en-US" altLang="en-US" i="1"/>
              <a:t>The Transformation of American Psychiatry: From Institution to Community, 1800–2000</a:t>
            </a:r>
            <a:r>
              <a:rPr lang="en-US" altLang="en-US"/>
              <a:t>.  Wallace ER &amp; Gach J, Eds. New York: Springer, 533-554.</a:t>
            </a:r>
          </a:p>
        </p:txBody>
      </p:sp>
      <p:sp>
        <p:nvSpPr>
          <p:cNvPr id="83972" name="Slide Number Placeholder 3">
            <a:extLst>
              <a:ext uri="{FF2B5EF4-FFF2-40B4-BE49-F238E27FC236}">
                <a16:creationId xmlns:a16="http://schemas.microsoft.com/office/drawing/2014/main" id="{748A25C9-CFA9-4758-A140-EF06BD8AE8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B83BCA0-00B9-47C5-A233-0E7A4AA743F0}" type="slidenum">
              <a:rPr lang="en-US" altLang="en-US"/>
              <a:pPr/>
              <a:t>12</a:t>
            </a:fld>
            <a:endParaRPr lang="en-US" altLang="en-US"/>
          </a:p>
        </p:txBody>
      </p:sp>
    </p:spTree>
    <p:extLst>
      <p:ext uri="{BB962C8B-B14F-4D97-AF65-F5344CB8AC3E}">
        <p14:creationId xmlns:p14="http://schemas.microsoft.com/office/powerpoint/2010/main" val="38633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89B4556-C0DB-4C55-8EC0-7993C0F229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D7257B5A-2938-4109-A05B-090230309B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http://www.grandchallenges.ca/grand-challenges/global-mental-health/</a:t>
            </a:r>
          </a:p>
          <a:p>
            <a:pPr>
              <a:spcBef>
                <a:spcPct val="0"/>
              </a:spcBef>
            </a:pPr>
            <a:endParaRPr lang="en-GB" altLang="en-US"/>
          </a:p>
          <a:p>
            <a:pPr>
              <a:spcBef>
                <a:spcPct val="0"/>
              </a:spcBef>
            </a:pPr>
            <a:r>
              <a:rPr lang="en-GB" altLang="en-US">
                <a:solidFill>
                  <a:srgbClr val="1F497D"/>
                </a:solidFill>
              </a:rPr>
              <a:t>Funded the </a:t>
            </a:r>
            <a:r>
              <a:rPr lang="en-GB" altLang="en-US">
                <a:solidFill>
                  <a:srgbClr val="1F497D"/>
                </a:solidFill>
                <a:hlinkClick r:id="rId3"/>
              </a:rPr>
              <a:t>Mental Health Innovation Network</a:t>
            </a:r>
            <a:r>
              <a:rPr lang="en-GB" altLang="en-US">
                <a:solidFill>
                  <a:srgbClr val="1F497D"/>
                </a:solidFill>
              </a:rPr>
              <a:t> </a:t>
            </a:r>
          </a:p>
          <a:p>
            <a:pPr>
              <a:spcBef>
                <a:spcPct val="0"/>
              </a:spcBef>
            </a:pPr>
            <a:endParaRPr lang="en-GB" altLang="en-US"/>
          </a:p>
        </p:txBody>
      </p:sp>
      <p:sp>
        <p:nvSpPr>
          <p:cNvPr id="96260" name="Slide Number Placeholder 3">
            <a:extLst>
              <a:ext uri="{FF2B5EF4-FFF2-40B4-BE49-F238E27FC236}">
                <a16:creationId xmlns:a16="http://schemas.microsoft.com/office/drawing/2014/main" id="{D2119D9E-E6AB-41EF-9A74-3DBC8B64BE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2AACD83-98E1-42F5-A9C0-FE69536ED164}" type="slidenum">
              <a:rPr lang="en-US" altLang="en-US"/>
              <a:pPr/>
              <a:t>49</a:t>
            </a:fld>
            <a:endParaRPr lang="en-US" altLang="en-US"/>
          </a:p>
        </p:txBody>
      </p:sp>
    </p:spTree>
    <p:extLst>
      <p:ext uri="{BB962C8B-B14F-4D97-AF65-F5344CB8AC3E}">
        <p14:creationId xmlns:p14="http://schemas.microsoft.com/office/powerpoint/2010/main" val="308820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115EAFD-5026-4A55-BB11-AC00DA7D40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F5CA5C1-A6A9-4DA1-8DC0-195F50F217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WHO/Chris de Bode</a:t>
            </a:r>
          </a:p>
        </p:txBody>
      </p:sp>
      <p:sp>
        <p:nvSpPr>
          <p:cNvPr id="25603" name="Slide Number Placeholder 3">
            <a:extLst>
              <a:ext uri="{FF2B5EF4-FFF2-40B4-BE49-F238E27FC236}">
                <a16:creationId xmlns:a16="http://schemas.microsoft.com/office/drawing/2014/main" id="{AD0655DB-DAC5-47E3-BC7C-8977451914A2}"/>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0101E3-F649-4DCB-9F2C-56264F4B5796}"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384774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E1C1F1A6-2D49-4488-83CE-7583C7E657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6EAA881-0BD1-4EF1-878D-8E567334AC2C}" type="slidenum">
              <a:rPr lang="en-US" altLang="en-US" smtClean="0">
                <a:latin typeface="Times" panose="02020603050405020304" pitchFamily="18" charset="0"/>
              </a:rPr>
              <a:pPr>
                <a:spcBef>
                  <a:spcPct val="0"/>
                </a:spcBef>
              </a:pPr>
              <a:t>60</a:t>
            </a:fld>
            <a:endParaRPr lang="en-US" altLang="en-US">
              <a:latin typeface="Times" panose="02020603050405020304" pitchFamily="18" charset="0"/>
            </a:endParaRPr>
          </a:p>
        </p:txBody>
      </p:sp>
      <p:sp>
        <p:nvSpPr>
          <p:cNvPr id="74754" name="Rectangle 2">
            <a:extLst>
              <a:ext uri="{FF2B5EF4-FFF2-40B4-BE49-F238E27FC236}">
                <a16:creationId xmlns:a16="http://schemas.microsoft.com/office/drawing/2014/main" id="{5CAC99C7-7FBC-4ECD-A7F6-7151481107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B23393E0-EA41-49AE-A32C-C5AC881B6D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In the volume edited by Vikram Patel and his associates (2014), </a:t>
            </a:r>
            <a:r>
              <a:rPr lang="en-US" altLang="en-US" i="1">
                <a:ea typeface="ＭＳ Ｐゴシック" panose="020B0600070205080204" pitchFamily="34" charset="-128"/>
              </a:rPr>
              <a:t>Global Mental Health: </a:t>
            </a:r>
            <a:r>
              <a:rPr lang="en-CA" altLang="en-US" i="1">
                <a:ea typeface="ＭＳ Ｐゴシック" panose="020B0600070205080204" pitchFamily="34" charset="-128"/>
              </a:rPr>
              <a:t>Principles and Practice, </a:t>
            </a:r>
            <a:r>
              <a:rPr lang="en-US" altLang="en-US">
                <a:ea typeface="ＭＳ Ｐゴシック" panose="020B0600070205080204" pitchFamily="34" charset="-128"/>
              </a:rPr>
              <a:t>there are 20 chapters, 512 pp. </a:t>
            </a:r>
          </a:p>
          <a:p>
            <a:pPr eaLnBrk="1" hangingPunct="1"/>
            <a:r>
              <a:rPr lang="en-US" altLang="en-US">
                <a:ea typeface="ＭＳ Ｐゴシック" panose="020B0600070205080204" pitchFamily="34" charset="-128"/>
              </a:rPr>
              <a:t>Just two of them address child and adolescent mental health and women’s mental health. </a:t>
            </a:r>
          </a:p>
          <a:p>
            <a:pPr eaLnBrk="1" hangingPunct="1"/>
            <a:r>
              <a:rPr lang="en-US" altLang="en-US">
                <a:ea typeface="ＭＳ Ｐゴシック" panose="020B0600070205080204" pitchFamily="34" charset="-128"/>
              </a:rPr>
              <a:t>Its strength is in articulating principles including epidemiology, culture and mental health, social determinants of health, and health promotion. Key chapters on practice address stigma and promoting political commitment for mental health. </a:t>
            </a:r>
          </a:p>
          <a:p>
            <a:pPr eaLnBrk="1" hangingPunct="1"/>
            <a:r>
              <a:rPr lang="en-US" altLang="en-US">
                <a:ea typeface="ＭＳ Ｐゴシック" panose="020B0600070205080204" pitchFamily="34" charset="-128"/>
              </a:rPr>
              <a:t>On balance, this volume is stronger on principles than as a guidebook for practice in GMH. </a:t>
            </a:r>
          </a:p>
          <a:p>
            <a:pPr eaLnBrk="1" hangingPunct="1"/>
            <a:r>
              <a:rPr lang="en-US" altLang="en-US">
                <a:ea typeface="ＭＳ Ｐゴシック" panose="020B0600070205080204" pitchFamily="34" charset="-128"/>
              </a:rPr>
              <a:t>In spite of the enthusiastic blurb from the editor of </a:t>
            </a:r>
            <a:r>
              <a:rPr lang="en-US" altLang="en-US" i="1">
                <a:ea typeface="ＭＳ Ｐゴシック" panose="020B0600070205080204" pitchFamily="34" charset="-128"/>
              </a:rPr>
              <a:t>The Lancet</a:t>
            </a:r>
            <a:r>
              <a:rPr lang="en-US" altLang="en-US">
                <a:ea typeface="ＭＳ Ｐゴシック" panose="020B0600070205080204" pitchFamily="34" charset="-128"/>
              </a:rPr>
              <a:t>, </a:t>
            </a:r>
            <a:r>
              <a:rPr lang="en-US" altLang="en-US" i="1">
                <a:ea typeface="ＭＳ Ｐゴシック" panose="020B0600070205080204" pitchFamily="34" charset="-128"/>
              </a:rPr>
              <a:t>Global Mental Health </a:t>
            </a:r>
            <a:r>
              <a:rPr lang="en-US" altLang="en-US">
                <a:ea typeface="ＭＳ Ｐゴシック" panose="020B0600070205080204" pitchFamily="34" charset="-128"/>
              </a:rPr>
              <a:t>is somewhat less than “global” in its reach and something less than affirmative and embracing in its scope. </a:t>
            </a:r>
          </a:p>
        </p:txBody>
      </p:sp>
    </p:spTree>
    <p:extLst>
      <p:ext uri="{BB962C8B-B14F-4D97-AF65-F5344CB8AC3E}">
        <p14:creationId xmlns:p14="http://schemas.microsoft.com/office/powerpoint/2010/main" val="130682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definition, variability, and rarity</a:t>
            </a:r>
          </a:p>
          <a:p>
            <a:r>
              <a:rPr lang="en-GB" sz="1200" b="0" i="0" u="none" strike="noStrike" kern="1200" baseline="0" dirty="0">
                <a:solidFill>
                  <a:schemeClr val="tx1"/>
                </a:solidFill>
                <a:latin typeface="+mn-lt"/>
                <a:ea typeface="+mn-ea"/>
                <a:cs typeface="+mn-cs"/>
              </a:rPr>
              <a:t>of the event in population terms, the nature of its reporting, and the complexity of its causal</a:t>
            </a:r>
          </a:p>
          <a:p>
            <a:r>
              <a:rPr lang="en-GB" sz="1200" b="0" i="0" u="none" strike="noStrike" kern="1200" baseline="0" dirty="0">
                <a:solidFill>
                  <a:schemeClr val="tx1"/>
                </a:solidFill>
                <a:latin typeface="+mn-lt"/>
                <a:ea typeface="+mn-ea"/>
                <a:cs typeface="+mn-cs"/>
              </a:rPr>
              <a:t>pathways make suicide rates a poor indicator of population mental health distress. </a:t>
            </a:r>
            <a:endParaRPr lang="en-GB" dirty="0"/>
          </a:p>
        </p:txBody>
      </p:sp>
      <p:sp>
        <p:nvSpPr>
          <p:cNvPr id="4" name="Slide Number Placeholder 3"/>
          <p:cNvSpPr>
            <a:spLocks noGrp="1"/>
          </p:cNvSpPr>
          <p:nvPr>
            <p:ph type="sldNum" sz="quarter" idx="10"/>
          </p:nvPr>
        </p:nvSpPr>
        <p:spPr/>
        <p:txBody>
          <a:bodyPr/>
          <a:lstStyle/>
          <a:p>
            <a:fld id="{EC2CD242-9CC5-4805-A8E9-705A8797BF66}" type="slidenum">
              <a:rPr lang="en-GB" smtClean="0"/>
              <a:t>73</a:t>
            </a:fld>
            <a:endParaRPr lang="en-GB"/>
          </a:p>
        </p:txBody>
      </p:sp>
    </p:spTree>
    <p:extLst>
      <p:ext uri="{BB962C8B-B14F-4D97-AF65-F5344CB8AC3E}">
        <p14:creationId xmlns:p14="http://schemas.microsoft.com/office/powerpoint/2010/main" val="1646705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aseline="0" dirty="0"/>
              <a:t>Lancet Commission acknowledges there is a spectrum to mental health, with different risk factors across the life course and different kinds of interventions required across that spectrum. </a:t>
            </a:r>
            <a:endParaRPr lang="en-GB" dirty="0"/>
          </a:p>
        </p:txBody>
      </p:sp>
      <p:sp>
        <p:nvSpPr>
          <p:cNvPr id="4" name="Slide Number Placeholder 3"/>
          <p:cNvSpPr>
            <a:spLocks noGrp="1"/>
          </p:cNvSpPr>
          <p:nvPr>
            <p:ph type="sldNum" sz="quarter" idx="10"/>
          </p:nvPr>
        </p:nvSpPr>
        <p:spPr/>
        <p:txBody>
          <a:bodyPr/>
          <a:lstStyle/>
          <a:p>
            <a:fld id="{2F17348C-2300-A440-9F6C-C4DBA532BFD4}" type="slidenum">
              <a:rPr lang="en-US" smtClean="0"/>
              <a:t>89</a:t>
            </a:fld>
            <a:endParaRPr lang="en-US"/>
          </a:p>
        </p:txBody>
      </p:sp>
    </p:spTree>
    <p:extLst>
      <p:ext uri="{BB962C8B-B14F-4D97-AF65-F5344CB8AC3E}">
        <p14:creationId xmlns:p14="http://schemas.microsoft.com/office/powerpoint/2010/main" val="3789291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eaLnBrk="1" hangingPunct="1"/>
            <a:r>
              <a:rPr lang="en-GB" altLang="en-US" dirty="0"/>
              <a:t>Great majority has been academic</a:t>
            </a:r>
          </a:p>
          <a:p>
            <a:pPr eaLnBrk="1" hangingPunct="1"/>
            <a:r>
              <a:rPr lang="en-GB" altLang="en-US" dirty="0"/>
              <a:t>Changing now to institutes of PH, funding bodies</a:t>
            </a:r>
          </a:p>
          <a:p>
            <a:pPr eaLnBrk="1" hangingPunct="1"/>
            <a:r>
              <a:rPr lang="en-GB" altLang="en-US" dirty="0"/>
              <a:t>In countries, disproportionate power in tertiary hospitals, sometimes university</a:t>
            </a:r>
            <a:r>
              <a:rPr lang="en-GB" altLang="en-US" baseline="0" dirty="0"/>
              <a:t> med schools</a:t>
            </a:r>
          </a:p>
          <a:p>
            <a:pPr eaLnBrk="1" hangingPunct="1"/>
            <a:r>
              <a:rPr lang="en-GB" altLang="en-US" baseline="0" dirty="0"/>
              <a:t>Important not to forget NGOs</a:t>
            </a:r>
          </a:p>
          <a:p>
            <a:pPr eaLnBrk="1" hangingPunct="1"/>
            <a:r>
              <a:rPr lang="en-GB" altLang="en-US" baseline="0" dirty="0"/>
              <a:t>Service user organisations – more recognised than ever, many countries now developing</a:t>
            </a:r>
          </a:p>
          <a:p>
            <a:pPr eaLnBrk="1" hangingPunct="1"/>
            <a:r>
              <a:rPr lang="en-GB" altLang="en-US" baseline="0" dirty="0"/>
              <a:t>Also NEW – not WPA, WFMH, APA, </a:t>
            </a:r>
            <a:r>
              <a:rPr lang="en-GB" altLang="en-US" baseline="0" dirty="0" err="1"/>
              <a:t>RCPsych</a:t>
            </a:r>
            <a:endParaRPr lang="en-GB" altLang="en-US" dirty="0"/>
          </a:p>
          <a:p>
            <a:pPr eaLnBrk="1" hangingPunct="1"/>
            <a:endParaRPr lang="en-GB" altLang="en-US" dirty="0"/>
          </a:p>
        </p:txBody>
      </p:sp>
      <p:sp>
        <p:nvSpPr>
          <p:cNvPr id="13316" name="Slide Number Placeholder 3"/>
          <p:cNvSpPr>
            <a:spLocks noGrp="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008FF51-0106-459C-B580-67347B663F7E}" type="slidenum">
              <a:rPr lang="en-GB" altLang="en-US" sz="1200"/>
              <a:pPr/>
              <a:t>91</a:t>
            </a:fld>
            <a:endParaRPr lang="en-GB" altLang="en-US" sz="1200"/>
          </a:p>
        </p:txBody>
      </p:sp>
    </p:spTree>
    <p:extLst>
      <p:ext uri="{BB962C8B-B14F-4D97-AF65-F5344CB8AC3E}">
        <p14:creationId xmlns:p14="http://schemas.microsoft.com/office/powerpoint/2010/main" val="110480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promotion aims to protect, support and sustain emotional and social well-being</a:t>
            </a:r>
          </a:p>
          <a:p>
            <a:r>
              <a:rPr lang="en-US" dirty="0"/>
              <a:t>and create individual, social and environmental conditions that enable optimal psychological and</a:t>
            </a:r>
            <a:endParaRPr lang="en-US" dirty="0">
              <a:cs typeface="Calibri"/>
            </a:endParaRPr>
          </a:p>
          <a:p>
            <a:r>
              <a:rPr lang="en-US" dirty="0"/>
              <a:t>psycho-physiological development, enhance mental health, while showing respect for culture,</a:t>
            </a:r>
            <a:endParaRPr lang="en-US" dirty="0">
              <a:cs typeface="Calibri"/>
            </a:endParaRPr>
          </a:p>
          <a:p>
            <a:r>
              <a:rPr lang="en-US" dirty="0"/>
              <a:t>equity, social justice and personal dignity. Initiatives involve individuals (at risk, suffering, or</a:t>
            </a:r>
            <a:endParaRPr lang="en-US" dirty="0">
              <a:cs typeface="Calibri"/>
            </a:endParaRPr>
          </a:p>
          <a:p>
            <a:r>
              <a:rPr lang="en-US" dirty="0"/>
              <a:t>recovering from mental health problems), in the process of achieving positive mental health,</a:t>
            </a:r>
            <a:endParaRPr lang="en-US" dirty="0">
              <a:cs typeface="Calibri"/>
            </a:endParaRPr>
          </a:p>
          <a:p>
            <a:r>
              <a:rPr lang="en-US" dirty="0"/>
              <a:t>enhancing quality of life and narrowing the gap in health expectancy between countries and groups.</a:t>
            </a:r>
            <a:endParaRPr lang="en-US" dirty="0">
              <a:cs typeface="Calibri"/>
            </a:endParaRPr>
          </a:p>
          <a:p>
            <a:endParaRPr lang="en-US" dirty="0"/>
          </a:p>
          <a:p>
            <a:endParaRPr lang="en-US" dirty="0"/>
          </a:p>
          <a:p>
            <a:r>
              <a:rPr lang="en-US" dirty="0"/>
              <a:t>To “prevent” literally means “to intervene or to take steps in advance to stop something from</a:t>
            </a:r>
            <a:endParaRPr lang="en-US" dirty="0">
              <a:cs typeface="Calibri"/>
            </a:endParaRPr>
          </a:p>
          <a:p>
            <a:r>
              <a:rPr lang="en-US" dirty="0"/>
              <a:t>Happening”. Mental disorder prevention focuses on reducing risk factors and enhancing protective</a:t>
            </a:r>
            <a:endParaRPr lang="en-US" dirty="0">
              <a:cs typeface="Calibri"/>
            </a:endParaRPr>
          </a:p>
          <a:p>
            <a:r>
              <a:rPr lang="en-US" dirty="0"/>
              <a:t>factors associated with mental ill-health, with the aim of reducing risk, incidence, prevalence and</a:t>
            </a:r>
            <a:endParaRPr lang="en-US" dirty="0">
              <a:cs typeface="Calibri"/>
            </a:endParaRPr>
          </a:p>
          <a:p>
            <a:r>
              <a:rPr lang="en-US" dirty="0"/>
              <a:t>recurrence of mental disorders, the time spent with symptoms, or the risk condition for a mental</a:t>
            </a:r>
            <a:endParaRPr lang="en-US" dirty="0">
              <a:cs typeface="Calibri"/>
            </a:endParaRPr>
          </a:p>
          <a:p>
            <a:r>
              <a:rPr lang="en-US" dirty="0"/>
              <a:t>illness, preventing or delaying recurrences and also decreasing the impact of illness in the affected</a:t>
            </a:r>
            <a:endParaRPr lang="en-US" dirty="0">
              <a:cs typeface="Calibri"/>
            </a:endParaRPr>
          </a:p>
          <a:p>
            <a:r>
              <a:rPr lang="en-US" dirty="0"/>
              <a:t>person, their families and society.</a:t>
            </a:r>
            <a:endParaRPr lang="en-US" dirty="0">
              <a:cs typeface="Calibri"/>
            </a:endParaRPr>
          </a:p>
        </p:txBody>
      </p:sp>
      <p:sp>
        <p:nvSpPr>
          <p:cNvPr id="4" name="Slide Number Placeholder 3"/>
          <p:cNvSpPr>
            <a:spLocks noGrp="1"/>
          </p:cNvSpPr>
          <p:nvPr>
            <p:ph type="sldNum" sz="quarter" idx="5"/>
          </p:nvPr>
        </p:nvSpPr>
        <p:spPr/>
        <p:txBody>
          <a:bodyPr/>
          <a:lstStyle/>
          <a:p>
            <a:fld id="{EC2CD242-9CC5-4805-A8E9-705A8797BF66}" type="slidenum">
              <a:rPr lang="en-GB" smtClean="0"/>
              <a:t>94</a:t>
            </a:fld>
            <a:endParaRPr lang="en-GB"/>
          </a:p>
        </p:txBody>
      </p:sp>
    </p:spTree>
    <p:extLst>
      <p:ext uri="{BB962C8B-B14F-4D97-AF65-F5344CB8AC3E}">
        <p14:creationId xmlns:p14="http://schemas.microsoft.com/office/powerpoint/2010/main" val="206127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CD242-9CC5-4805-A8E9-705A8797BF66}" type="slidenum">
              <a:rPr lang="en-GB" smtClean="0"/>
              <a:t>103</a:t>
            </a:fld>
            <a:endParaRPr lang="en-GB"/>
          </a:p>
        </p:txBody>
      </p:sp>
    </p:spTree>
    <p:extLst>
      <p:ext uri="{BB962C8B-B14F-4D97-AF65-F5344CB8AC3E}">
        <p14:creationId xmlns:p14="http://schemas.microsoft.com/office/powerpoint/2010/main" val="3171698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F5CED9A7-2522-458A-97EC-A3695AD612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EE48B5C-D071-4DC6-8E67-1B0A8D650AAB}" type="slidenum">
              <a:rPr lang="en-US" altLang="en-US" smtClean="0">
                <a:latin typeface="Times" panose="02020603050405020304" pitchFamily="18" charset="0"/>
              </a:rPr>
              <a:pPr>
                <a:spcBef>
                  <a:spcPct val="0"/>
                </a:spcBef>
              </a:pPr>
              <a:t>111</a:t>
            </a:fld>
            <a:endParaRPr lang="en-US" altLang="en-US">
              <a:latin typeface="Times" panose="02020603050405020304" pitchFamily="18" charset="0"/>
            </a:endParaRPr>
          </a:p>
        </p:txBody>
      </p:sp>
      <p:sp>
        <p:nvSpPr>
          <p:cNvPr id="82946" name="Rectangle 2">
            <a:extLst>
              <a:ext uri="{FF2B5EF4-FFF2-40B4-BE49-F238E27FC236}">
                <a16:creationId xmlns:a16="http://schemas.microsoft.com/office/drawing/2014/main" id="{0ADDAC20-CCCD-4337-99FA-3F0CA3553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C55E1351-794C-41FD-9746-26F190D902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American journalist Ethan Watters’ </a:t>
            </a:r>
            <a:r>
              <a:rPr lang="en-US" altLang="en-US" i="1" dirty="0">
                <a:ea typeface="ＭＳ Ｐゴシック" panose="020B0600070205080204" pitchFamily="34" charset="-128"/>
              </a:rPr>
              <a:t>Crazy Like Us: The Globalization of the American Psyche</a:t>
            </a:r>
            <a:r>
              <a:rPr lang="en-US" altLang="en-US" dirty="0">
                <a:ea typeface="ＭＳ Ｐゴシック" panose="020B0600070205080204" pitchFamily="34" charset="-128"/>
              </a:rPr>
              <a:t> (2010) criticizes the notion of exporting US notions of health and illness around the world, posing a key critique with his provocative title. I agree that all notions of health and wellbeing, illness and disease have a distinct human history and cultural geography. By this I mean that these notions are not merely biological givens, evolving over time and taking different shapes under the influence of social and cultural determinants.</a:t>
            </a:r>
            <a:endParaRPr lang="it-IT" altLang="en-US"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7931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3DC7F41B-1448-4055-BB8C-E036915D78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C114D134-F88A-4114-A865-F225ED06AE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Two thoughtful and well-researched books critical of GMH. </a:t>
            </a:r>
          </a:p>
        </p:txBody>
      </p:sp>
      <p:sp>
        <p:nvSpPr>
          <p:cNvPr id="84995" name="Slide Number Placeholder 3">
            <a:extLst>
              <a:ext uri="{FF2B5EF4-FFF2-40B4-BE49-F238E27FC236}">
                <a16:creationId xmlns:a16="http://schemas.microsoft.com/office/drawing/2014/main" id="{8639E02A-94CA-4338-81F1-B22B27CDE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84931B-C9CE-4852-9AA7-2841CB715994}" type="slidenum">
              <a:rPr lang="fr-FR" altLang="en-US" smtClean="0"/>
              <a:pPr/>
              <a:t>112</a:t>
            </a:fld>
            <a:endParaRPr lang="fr-FR" altLang="en-US"/>
          </a:p>
        </p:txBody>
      </p:sp>
    </p:spTree>
    <p:extLst>
      <p:ext uri="{BB962C8B-B14F-4D97-AF65-F5344CB8AC3E}">
        <p14:creationId xmlns:p14="http://schemas.microsoft.com/office/powerpoint/2010/main" val="57322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B5EC72A-42BB-4649-90AD-3AED93583A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9B6750F-E22F-4344-BC74-F5F27E100C10}"/>
              </a:ext>
            </a:extLst>
          </p:cNvPr>
          <p:cNvSpPr>
            <a:spLocks noGrp="1"/>
          </p:cNvSpPr>
          <p:nvPr>
            <p:ph type="body" idx="1"/>
          </p:nvPr>
        </p:nvSpPr>
        <p:spPr/>
        <p:txBody>
          <a:bodyPr>
            <a:normAutofit fontScale="70000" lnSpcReduction="20000"/>
          </a:bodyPr>
          <a:lstStyle/>
          <a:p>
            <a:pPr fontAlgn="auto">
              <a:spcBef>
                <a:spcPts val="0"/>
              </a:spcBef>
              <a:spcAft>
                <a:spcPts val="0"/>
              </a:spcAft>
              <a:buFont typeface="Wingdings" charset="2"/>
              <a:buChar char="§"/>
              <a:defRPr/>
            </a:pPr>
            <a:r>
              <a:rPr lang="en-GB" sz="2400" dirty="0">
                <a:solidFill>
                  <a:schemeClr val="tx2"/>
                </a:solidFill>
              </a:rPr>
              <a:t>1982: First use of the term:</a:t>
            </a:r>
          </a:p>
          <a:p>
            <a:pPr lvl="1" fontAlgn="auto">
              <a:spcBef>
                <a:spcPts val="0"/>
              </a:spcBef>
              <a:spcAft>
                <a:spcPts val="0"/>
              </a:spcAft>
              <a:buFont typeface="Wingdings" charset="2"/>
              <a:buChar char="§"/>
              <a:defRPr/>
            </a:pPr>
            <a:r>
              <a:rPr lang="en-US" sz="2400" i="1" dirty="0">
                <a:solidFill>
                  <a:schemeClr val="tx2"/>
                </a:solidFill>
                <a:latin typeface="Helvetica"/>
              </a:rPr>
              <a:t>Are We for Mental Health as Well as Against Mental Illness? The Significance for Psychiatry of a Global Mental Health Coalition</a:t>
            </a:r>
            <a:r>
              <a:rPr lang="en-US" sz="2400" dirty="0">
                <a:solidFill>
                  <a:schemeClr val="tx2"/>
                </a:solidFill>
                <a:latin typeface="Helvetica"/>
              </a:rPr>
              <a:t> (</a:t>
            </a:r>
            <a:r>
              <a:rPr lang="en-US" sz="2400" dirty="0">
                <a:solidFill>
                  <a:schemeClr val="tx2"/>
                </a:solidFill>
                <a:latin typeface="Helvetica"/>
                <a:hlinkClick r:id="rId3"/>
              </a:rPr>
              <a:t>Brody 1982</a:t>
            </a:r>
            <a:r>
              <a:rPr lang="en-US" sz="2400" dirty="0">
                <a:solidFill>
                  <a:schemeClr val="tx2"/>
                </a:solidFill>
                <a:latin typeface="Helvetica"/>
              </a:rPr>
              <a:t>)</a:t>
            </a:r>
            <a:endParaRPr lang="en-US" sz="2400" i="1" dirty="0">
              <a:solidFill>
                <a:schemeClr val="tx2"/>
              </a:solidFill>
              <a:latin typeface="Helvetica"/>
            </a:endParaRPr>
          </a:p>
          <a:p>
            <a:pPr fontAlgn="auto">
              <a:spcBef>
                <a:spcPts val="0"/>
              </a:spcBef>
              <a:spcAft>
                <a:spcPts val="0"/>
              </a:spcAft>
              <a:defRPr/>
            </a:pPr>
            <a:r>
              <a:rPr lang="en-GB" sz="2400" dirty="0">
                <a:solidFill>
                  <a:schemeClr val="tx2"/>
                </a:solidFill>
              </a:rPr>
              <a:t>Prior to 2001: </a:t>
            </a:r>
          </a:p>
          <a:p>
            <a:pPr lvl="1" fontAlgn="auto">
              <a:spcBef>
                <a:spcPts val="0"/>
              </a:spcBef>
              <a:spcAft>
                <a:spcPts val="0"/>
              </a:spcAft>
              <a:defRPr/>
            </a:pPr>
            <a:r>
              <a:rPr lang="en-GB" sz="2400" dirty="0">
                <a:solidFill>
                  <a:schemeClr val="tx2"/>
                </a:solidFill>
              </a:rPr>
              <a:t>GMH used to denote overall level of stress in an individual</a:t>
            </a:r>
          </a:p>
          <a:p>
            <a:pPr fontAlgn="auto">
              <a:spcBef>
                <a:spcPts val="0"/>
              </a:spcBef>
              <a:spcAft>
                <a:spcPts val="0"/>
              </a:spcAft>
              <a:buFont typeface="Wingdings" charset="2"/>
              <a:buChar char="§"/>
              <a:defRPr/>
            </a:pPr>
            <a:r>
              <a:rPr lang="en-GB" sz="2400" dirty="0">
                <a:solidFill>
                  <a:schemeClr val="tx2"/>
                </a:solidFill>
              </a:rPr>
              <a:t>2001:</a:t>
            </a:r>
          </a:p>
          <a:p>
            <a:pPr lvl="1" fontAlgn="auto">
              <a:spcBef>
                <a:spcPts val="0"/>
              </a:spcBef>
              <a:spcAft>
                <a:spcPts val="0"/>
              </a:spcAft>
              <a:buFont typeface="Wingdings" charset="2"/>
              <a:buChar char="§"/>
              <a:defRPr/>
            </a:pPr>
            <a:r>
              <a:rPr lang="en-GB" sz="2400" i="1" dirty="0">
                <a:solidFill>
                  <a:schemeClr val="tx2"/>
                </a:solidFill>
                <a:hlinkClick r:id="rId4"/>
              </a:rPr>
              <a:t>Global Mental Health: Its Time Has Come</a:t>
            </a:r>
            <a:r>
              <a:rPr lang="en-GB" sz="2400" i="1" dirty="0">
                <a:solidFill>
                  <a:schemeClr val="tx2"/>
                </a:solidFill>
              </a:rPr>
              <a:t> </a:t>
            </a:r>
            <a:r>
              <a:rPr lang="en-GB" sz="2400" dirty="0">
                <a:solidFill>
                  <a:schemeClr val="tx2"/>
                </a:solidFill>
              </a:rPr>
              <a:t>(</a:t>
            </a:r>
            <a:r>
              <a:rPr lang="en-GB" sz="2400" dirty="0" err="1">
                <a:solidFill>
                  <a:schemeClr val="tx2"/>
                </a:solidFill>
              </a:rPr>
              <a:t>Satcher</a:t>
            </a:r>
            <a:r>
              <a:rPr lang="en-GB" sz="2400" dirty="0">
                <a:solidFill>
                  <a:schemeClr val="tx2"/>
                </a:solidFill>
              </a:rPr>
              <a:t>)</a:t>
            </a:r>
          </a:p>
          <a:p>
            <a:pPr fontAlgn="auto">
              <a:spcBef>
                <a:spcPts val="0"/>
              </a:spcBef>
              <a:spcAft>
                <a:spcPts val="0"/>
              </a:spcAft>
              <a:buFont typeface="Wingdings" charset="2"/>
              <a:buChar char="§"/>
              <a:defRPr/>
            </a:pPr>
            <a:r>
              <a:rPr lang="en-GB" sz="2400" dirty="0">
                <a:solidFill>
                  <a:schemeClr val="tx2"/>
                </a:solidFill>
              </a:rPr>
              <a:t>2007: </a:t>
            </a:r>
          </a:p>
          <a:p>
            <a:pPr lvl="1" fontAlgn="auto">
              <a:spcBef>
                <a:spcPts val="0"/>
              </a:spcBef>
              <a:spcAft>
                <a:spcPts val="0"/>
              </a:spcAft>
              <a:buFont typeface="Wingdings" charset="2"/>
              <a:buChar char="§"/>
              <a:defRPr/>
            </a:pPr>
            <a:r>
              <a:rPr lang="en-GB" sz="2400" i="1" dirty="0">
                <a:solidFill>
                  <a:schemeClr val="tx2"/>
                </a:solidFill>
                <a:hlinkClick r:id="rId5"/>
              </a:rPr>
              <a:t>The Lancet </a:t>
            </a:r>
            <a:r>
              <a:rPr lang="en-GB" sz="2400" dirty="0">
                <a:solidFill>
                  <a:schemeClr val="tx2"/>
                </a:solidFill>
                <a:hlinkClick r:id="rId5"/>
              </a:rPr>
              <a:t>series</a:t>
            </a:r>
            <a:endParaRPr lang="en-GB" sz="2400" dirty="0">
              <a:solidFill>
                <a:schemeClr val="tx2"/>
              </a:solidFill>
            </a:endParaRPr>
          </a:p>
          <a:p>
            <a:pPr fontAlgn="auto">
              <a:spcBef>
                <a:spcPts val="0"/>
              </a:spcBef>
              <a:spcAft>
                <a:spcPts val="0"/>
              </a:spcAft>
              <a:buFont typeface="Wingdings" charset="2"/>
              <a:buChar char="§"/>
              <a:defRPr/>
            </a:pPr>
            <a:r>
              <a:rPr lang="en-GB" sz="2400" dirty="0">
                <a:solidFill>
                  <a:schemeClr val="tx2"/>
                </a:solidFill>
              </a:rPr>
              <a:t>2010: </a:t>
            </a:r>
          </a:p>
          <a:p>
            <a:pPr lvl="1" fontAlgn="auto">
              <a:spcBef>
                <a:spcPts val="0"/>
              </a:spcBef>
              <a:spcAft>
                <a:spcPts val="0"/>
              </a:spcAft>
              <a:buFont typeface="Wingdings" charset="2"/>
              <a:buChar char="§"/>
              <a:defRPr/>
            </a:pPr>
            <a:r>
              <a:rPr lang="en-GB" sz="2400" i="1" dirty="0">
                <a:solidFill>
                  <a:schemeClr val="tx2"/>
                </a:solidFill>
                <a:hlinkClick r:id="rId6"/>
              </a:rPr>
              <a:t>A New Global Health Field Comes of Age</a:t>
            </a:r>
            <a:r>
              <a:rPr lang="en-GB" sz="2400" dirty="0">
                <a:solidFill>
                  <a:schemeClr val="tx2"/>
                </a:solidFill>
                <a:hlinkClick r:id="rId6"/>
              </a:rPr>
              <a:t> </a:t>
            </a:r>
            <a:r>
              <a:rPr lang="en-GB" sz="2400" dirty="0">
                <a:solidFill>
                  <a:schemeClr val="tx2"/>
                </a:solidFill>
              </a:rPr>
              <a:t>(Patel &amp; P</a:t>
            </a:r>
            <a:r>
              <a:rPr lang="en-GB" sz="2400" dirty="0">
                <a:solidFill>
                  <a:srgbClr val="243190"/>
                </a:solidFill>
              </a:rPr>
              <a:t>rince)</a:t>
            </a:r>
            <a:endParaRPr lang="en-GB" sz="2400" i="1" dirty="0">
              <a:solidFill>
                <a:srgbClr val="243190"/>
              </a:solidFill>
            </a:endParaRPr>
          </a:p>
          <a:p>
            <a:pPr fontAlgn="auto">
              <a:spcBef>
                <a:spcPts val="0"/>
              </a:spcBef>
              <a:spcAft>
                <a:spcPts val="0"/>
              </a:spcAft>
              <a:buFont typeface="Wingdings" charset="2"/>
              <a:buChar char="§"/>
              <a:defRPr/>
            </a:pPr>
            <a:r>
              <a:rPr lang="en-US" sz="2400" dirty="0">
                <a:solidFill>
                  <a:srgbClr val="243190"/>
                </a:solidFill>
              </a:rPr>
              <a:t>2014: </a:t>
            </a:r>
          </a:p>
          <a:p>
            <a:pPr lvl="1" fontAlgn="auto">
              <a:spcBef>
                <a:spcPts val="0"/>
              </a:spcBef>
              <a:spcAft>
                <a:spcPts val="0"/>
              </a:spcAft>
              <a:buFont typeface="Wingdings" charset="2"/>
              <a:buChar char="§"/>
              <a:defRPr/>
            </a:pPr>
            <a:r>
              <a:rPr lang="en-US" sz="2400" i="1" dirty="0">
                <a:solidFill>
                  <a:srgbClr val="243190"/>
                </a:solidFill>
                <a:hlinkClick r:id="rId7"/>
              </a:rPr>
              <a:t>Why Mental Health Matters to Global Health</a:t>
            </a:r>
            <a:r>
              <a:rPr lang="en-US" sz="2400" dirty="0">
                <a:solidFill>
                  <a:srgbClr val="243190"/>
                </a:solidFill>
                <a:hlinkClick r:id="rId7"/>
              </a:rPr>
              <a:t> </a:t>
            </a:r>
            <a:r>
              <a:rPr lang="en-US" sz="2400" dirty="0">
                <a:solidFill>
                  <a:srgbClr val="243190"/>
                </a:solidFill>
              </a:rPr>
              <a:t>(Patel)</a:t>
            </a:r>
            <a:endParaRPr lang="en-US" dirty="0"/>
          </a:p>
        </p:txBody>
      </p:sp>
      <p:sp>
        <p:nvSpPr>
          <p:cNvPr id="75780" name="Slide Number Placeholder 3">
            <a:extLst>
              <a:ext uri="{FF2B5EF4-FFF2-40B4-BE49-F238E27FC236}">
                <a16:creationId xmlns:a16="http://schemas.microsoft.com/office/drawing/2014/main" id="{A3CA7E92-CE33-4345-B1A1-A223104542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B324501-A3C2-4320-B19D-989CD32A162C}" type="slidenum">
              <a:rPr lang="en-US" altLang="en-US"/>
              <a:pPr/>
              <a:t>15</a:t>
            </a:fld>
            <a:endParaRPr lang="en-US" altLang="en-US"/>
          </a:p>
        </p:txBody>
      </p:sp>
    </p:spTree>
    <p:extLst>
      <p:ext uri="{BB962C8B-B14F-4D97-AF65-F5344CB8AC3E}">
        <p14:creationId xmlns:p14="http://schemas.microsoft.com/office/powerpoint/2010/main" val="4234185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48507223-1077-4453-B117-A5D24B7E6F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C5D2EC-B8E3-4162-91C4-12D3EC87614C}" type="slidenum">
              <a:rPr lang="en-US" altLang="en-US" smtClean="0">
                <a:latin typeface="Times" panose="02020603050405020304" pitchFamily="18" charset="0"/>
              </a:rPr>
              <a:pPr>
                <a:spcBef>
                  <a:spcPct val="0"/>
                </a:spcBef>
              </a:pPr>
              <a:t>113</a:t>
            </a:fld>
            <a:endParaRPr lang="en-US" altLang="en-US">
              <a:latin typeface="Times" panose="02020603050405020304" pitchFamily="18" charset="0"/>
            </a:endParaRPr>
          </a:p>
        </p:txBody>
      </p:sp>
      <p:sp>
        <p:nvSpPr>
          <p:cNvPr id="87042" name="Rectangle 2">
            <a:extLst>
              <a:ext uri="{FF2B5EF4-FFF2-40B4-BE49-F238E27FC236}">
                <a16:creationId xmlns:a16="http://schemas.microsoft.com/office/drawing/2014/main" id="{C1AF5B1A-E944-43BE-BA70-0FAF30984B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a:extLst>
              <a:ext uri="{FF2B5EF4-FFF2-40B4-BE49-F238E27FC236}">
                <a16:creationId xmlns:a16="http://schemas.microsoft.com/office/drawing/2014/main" id="{C1042148-2CDC-43C3-9295-025417F773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China Mills’ (2013) more scholarly critique, </a:t>
            </a:r>
            <a:r>
              <a:rPr lang="en-US" altLang="en-US" i="1" dirty="0">
                <a:ea typeface="ＭＳ Ｐゴシック" panose="020B0600070205080204" pitchFamily="34" charset="-128"/>
              </a:rPr>
              <a:t>Decolonizing Global Mental Health: The </a:t>
            </a:r>
            <a:r>
              <a:rPr lang="en-US" altLang="en-US" i="1" dirty="0" err="1">
                <a:ea typeface="ＭＳ Ｐゴシック" panose="020B0600070205080204" pitchFamily="34" charset="-128"/>
              </a:rPr>
              <a:t>Psychiatrization</a:t>
            </a:r>
            <a:r>
              <a:rPr lang="en-US" altLang="en-US" i="1" dirty="0">
                <a:ea typeface="ＭＳ Ｐゴシック" panose="020B0600070205080204" pitchFamily="34" charset="-128"/>
              </a:rPr>
              <a:t> of the Majority World</a:t>
            </a:r>
            <a:r>
              <a:rPr lang="en-US" altLang="en-US" dirty="0">
                <a:ea typeface="ＭＳ Ｐゴシック" panose="020B0600070205080204" pitchFamily="34" charset="-128"/>
              </a:rPr>
              <a:t>, raises similar problems by placing GMH itself in a global perspective, including the perspectives of critical political theory and post-colonialism. </a:t>
            </a:r>
          </a:p>
          <a:p>
            <a:pPr eaLnBrk="1" hangingPunct="1"/>
            <a:r>
              <a:rPr lang="en-US" altLang="en-US" dirty="0">
                <a:ea typeface="ＭＳ Ｐゴシック" panose="020B0600070205080204" pitchFamily="34" charset="-128"/>
              </a:rPr>
              <a:t>There are many mentions of radical critical thinkers in the social sciences, politics, and colonialism, e.g., the Caribbean psychiatrist and revolutionary Frantz </a:t>
            </a:r>
            <a:r>
              <a:rPr lang="en-US" altLang="en-US" dirty="0" err="1">
                <a:ea typeface="ＭＳ Ｐゴシック" panose="020B0600070205080204" pitchFamily="34" charset="-128"/>
              </a:rPr>
              <a:t>Franon</a:t>
            </a:r>
            <a:r>
              <a:rPr lang="en-US" altLang="en-US" dirty="0">
                <a:ea typeface="ＭＳ Ｐゴシック" panose="020B0600070205080204" pitchFamily="34" charset="-128"/>
              </a:rPr>
              <a:t> is amply discussed. </a:t>
            </a:r>
          </a:p>
          <a:p>
            <a:pPr eaLnBrk="1" hangingPunct="1"/>
            <a:r>
              <a:rPr lang="en-US" altLang="en-US" dirty="0">
                <a:ea typeface="ＭＳ Ｐゴシック" panose="020B0600070205080204" pitchFamily="34" charset="-128"/>
              </a:rPr>
              <a:t>Mills is especially critical of a key GMH notion of “health gaps,” but that is a separate issue. </a:t>
            </a:r>
            <a:endParaRPr lang="it-IT" altLang="en-US"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85557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3E689D07-ED80-426C-ADA9-092DC52B93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F9BEB51E-0C33-452C-BCE5-4D493FF358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B7D842B3-EAA4-4226-A0F3-37D566B6E5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8D8610E-88FB-483A-9EDC-78F26768764E}" type="slidenum">
              <a:rPr lang="fr-FR" altLang="en-US" smtClean="0"/>
              <a:pPr/>
              <a:t>114</a:t>
            </a:fld>
            <a:endParaRPr lang="fr-FR" altLang="en-US"/>
          </a:p>
        </p:txBody>
      </p:sp>
    </p:spTree>
    <p:extLst>
      <p:ext uri="{BB962C8B-B14F-4D97-AF65-F5344CB8AC3E}">
        <p14:creationId xmlns:p14="http://schemas.microsoft.com/office/powerpoint/2010/main" val="1516841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CD242-9CC5-4805-A8E9-705A8797BF66}" type="slidenum">
              <a:rPr lang="en-GB" smtClean="0"/>
              <a:t>118</a:t>
            </a:fld>
            <a:endParaRPr lang="en-GB"/>
          </a:p>
        </p:txBody>
      </p:sp>
    </p:spTree>
    <p:extLst>
      <p:ext uri="{BB962C8B-B14F-4D97-AF65-F5344CB8AC3E}">
        <p14:creationId xmlns:p14="http://schemas.microsoft.com/office/powerpoint/2010/main" val="269546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9C3B61-1353-4713-A2D8-289C0127BD4D}"/>
              </a:ext>
            </a:extLst>
          </p:cNvPr>
          <p:cNvSpPr>
            <a:spLocks noGrp="1" noChangeArrowheads="1"/>
          </p:cNvSpPr>
          <p:nvPr>
            <p:ph type="sldNum" sz="quarter" idx="5"/>
          </p:nvPr>
        </p:nvSpPr>
        <p:spPr>
          <a:ln/>
        </p:spPr>
        <p:txBody>
          <a:bodyPr/>
          <a:lstStyle/>
          <a:p>
            <a:fld id="{02B4F500-4651-4B45-B062-6CCE1CBAB232}" type="slidenum">
              <a:rPr lang="en-US" altLang="en-US"/>
              <a:pPr/>
              <a:t>25</a:t>
            </a:fld>
            <a:endParaRPr lang="en-US" altLang="en-US"/>
          </a:p>
        </p:txBody>
      </p:sp>
      <p:sp>
        <p:nvSpPr>
          <p:cNvPr id="375810" name="Rectangle 2">
            <a:extLst>
              <a:ext uri="{FF2B5EF4-FFF2-40B4-BE49-F238E27FC236}">
                <a16:creationId xmlns:a16="http://schemas.microsoft.com/office/drawing/2014/main" id="{A74ED600-A129-4419-8EF5-92CFA2BBA97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75811" name="Rectangle 3">
            <a:extLst>
              <a:ext uri="{FF2B5EF4-FFF2-40B4-BE49-F238E27FC236}">
                <a16:creationId xmlns:a16="http://schemas.microsoft.com/office/drawing/2014/main" id="{0279042A-7B43-42E9-B6B4-EC7BB358EC0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37467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17348C-2300-A440-9F6C-C4DBA532BFD4}" type="slidenum">
              <a:rPr lang="en-US" smtClean="0"/>
              <a:t>26</a:t>
            </a:fld>
            <a:endParaRPr lang="en-US"/>
          </a:p>
        </p:txBody>
      </p:sp>
    </p:spTree>
    <p:extLst>
      <p:ext uri="{BB962C8B-B14F-4D97-AF65-F5344CB8AC3E}">
        <p14:creationId xmlns:p14="http://schemas.microsoft.com/office/powerpoint/2010/main" val="110941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55A2A3A6-8F69-4379-9217-EBBEC27A03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B62E8B0-F658-426A-BAF6-C3C1AEDA4427}" type="slidenum">
              <a:rPr lang="en-US" altLang="en-US" smtClean="0">
                <a:latin typeface="Times" panose="02020603050405020304" pitchFamily="18" charset="0"/>
              </a:rPr>
              <a:pPr>
                <a:spcBef>
                  <a:spcPct val="0"/>
                </a:spcBef>
              </a:pPr>
              <a:t>31</a:t>
            </a:fld>
            <a:endParaRPr lang="en-US" altLang="en-US">
              <a:latin typeface="Times" panose="02020603050405020304" pitchFamily="18" charset="0"/>
            </a:endParaRPr>
          </a:p>
        </p:txBody>
      </p:sp>
      <p:sp>
        <p:nvSpPr>
          <p:cNvPr id="61442" name="Rectangle 2">
            <a:extLst>
              <a:ext uri="{FF2B5EF4-FFF2-40B4-BE49-F238E27FC236}">
                <a16:creationId xmlns:a16="http://schemas.microsoft.com/office/drawing/2014/main" id="{3168DBD9-210D-48B8-8039-136C571CEB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BA9B807-755B-4509-B1B6-DB641F7C04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Eliot Sorel’s volume, </a:t>
            </a:r>
            <a:r>
              <a:rPr lang="en-US" altLang="en-US" i="1">
                <a:ea typeface="ＭＳ Ｐゴシック" panose="020B0600070205080204" pitchFamily="34" charset="-128"/>
              </a:rPr>
              <a:t>21</a:t>
            </a:r>
            <a:r>
              <a:rPr lang="en-US" altLang="en-US" i="1" baseline="30000">
                <a:ea typeface="ＭＳ Ｐゴシック" panose="020B0600070205080204" pitchFamily="34" charset="-128"/>
              </a:rPr>
              <a:t>st</a:t>
            </a:r>
            <a:r>
              <a:rPr lang="en-US" altLang="en-US" i="1">
                <a:ea typeface="ＭＳ Ｐゴシック" panose="020B0600070205080204" pitchFamily="34" charset="-128"/>
              </a:rPr>
              <a:t> Century Global Mental Health</a:t>
            </a:r>
            <a:r>
              <a:rPr lang="en-US" altLang="en-US">
                <a:ea typeface="ＭＳ Ｐゴシック" panose="020B0600070205080204" pitchFamily="34" charset="-128"/>
              </a:rPr>
              <a:t> (2012) has 5 sections, 16 chapters, 400 pp. In my reading, this collection does take children and families into consideration. My wish is to maintain and increase this key sensibility. My chapter in this volume addresses GMH from a child, adolescent and family perspective: </a:t>
            </a:r>
          </a:p>
          <a:p>
            <a:r>
              <a:rPr lang="en-US" altLang="en-US">
                <a:ea typeface="ＭＳ Ｐゴシック" panose="020B0600070205080204" pitchFamily="34" charset="-128"/>
              </a:rPr>
              <a:t> </a:t>
            </a:r>
          </a:p>
          <a:p>
            <a:r>
              <a:rPr lang="en-US" altLang="en-US" i="1">
                <a:ea typeface="ＭＳ Ｐゴシック" panose="020B0600070205080204" pitchFamily="34" charset="-128"/>
              </a:rPr>
              <a:t>Section 2: Determinants of Health and Mental Health</a:t>
            </a:r>
            <a:endParaRPr lang="en-US" altLang="en-US">
              <a:ea typeface="ＭＳ Ｐゴシック" panose="020B0600070205080204" pitchFamily="34" charset="-128"/>
            </a:endParaRPr>
          </a:p>
          <a:p>
            <a:r>
              <a:rPr lang="en-US" altLang="en-US">
                <a:ea typeface="ＭＳ Ｐゴシック" panose="020B0600070205080204" pitchFamily="34" charset="-128"/>
              </a:rPr>
              <a:t>Family, psychosocial, and cultural determinants of health (Di Nicola, 2012)</a:t>
            </a:r>
          </a:p>
          <a:p>
            <a:pPr eaLnBrk="1" hangingPunct="1"/>
            <a:endParaRPr lang="it-IT" altLang="en-US">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7470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D273E1F5-EDF0-4EE7-BE74-94134B134C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216AF4-916A-4E8F-BDDF-A203BE95D6BD}" type="slidenum">
              <a:rPr lang="en-US" altLang="en-US" smtClean="0">
                <a:latin typeface="Times" panose="02020603050405020304" pitchFamily="18" charset="0"/>
              </a:rPr>
              <a:pPr>
                <a:spcBef>
                  <a:spcPct val="0"/>
                </a:spcBef>
              </a:pPr>
              <a:t>35</a:t>
            </a:fld>
            <a:endParaRPr lang="en-US" altLang="en-US">
              <a:latin typeface="Times" panose="02020603050405020304" pitchFamily="18" charset="0"/>
            </a:endParaRPr>
          </a:p>
        </p:txBody>
      </p:sp>
      <p:sp>
        <p:nvSpPr>
          <p:cNvPr id="66562" name="Rectangle 2">
            <a:extLst>
              <a:ext uri="{FF2B5EF4-FFF2-40B4-BE49-F238E27FC236}">
                <a16:creationId xmlns:a16="http://schemas.microsoft.com/office/drawing/2014/main" id="{1E11F7F8-B0FD-48C5-8B1C-B53C0D77AD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a16="http://schemas.microsoft.com/office/drawing/2014/main" id="{95EA26CD-723B-4E7C-8A21-86F9F55AFA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Samuel Okpaku’s (2014), </a:t>
            </a:r>
            <a:r>
              <a:rPr lang="en-US" altLang="en-US" i="1">
                <a:ea typeface="ＭＳ Ｐゴシック" panose="020B0600070205080204" pitchFamily="34" charset="-128"/>
              </a:rPr>
              <a:t>Essentials of Global Mental Health</a:t>
            </a:r>
            <a:r>
              <a:rPr lang="en-US" altLang="en-US">
                <a:ea typeface="ＭＳ Ｐゴシック" panose="020B0600070205080204" pitchFamily="34" charset="-128"/>
              </a:rPr>
              <a:t>, has 8 sections, 44 chapters, 465 pp. Both children and family relationships are addressed, with some gaps. </a:t>
            </a:r>
            <a:endParaRPr lang="it-IT" altLang="en-US">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7858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8A493E-678E-4552-AFB4-E344F74AB84E}"/>
              </a:ext>
            </a:extLst>
          </p:cNvPr>
          <p:cNvSpPr>
            <a:spLocks noGrp="1" noChangeArrowheads="1"/>
          </p:cNvSpPr>
          <p:nvPr>
            <p:ph type="sldNum" sz="quarter" idx="5"/>
          </p:nvPr>
        </p:nvSpPr>
        <p:spPr>
          <a:ln/>
        </p:spPr>
        <p:txBody>
          <a:bodyPr/>
          <a:lstStyle/>
          <a:p>
            <a:fld id="{80997C2D-5E50-4DF5-87C7-0469B942611D}" type="slidenum">
              <a:rPr lang="en-US" altLang="en-US"/>
              <a:pPr/>
              <a:t>36</a:t>
            </a:fld>
            <a:endParaRPr lang="en-US" altLang="en-US"/>
          </a:p>
        </p:txBody>
      </p:sp>
      <p:sp>
        <p:nvSpPr>
          <p:cNvPr id="379906" name="Rectangle 2">
            <a:extLst>
              <a:ext uri="{FF2B5EF4-FFF2-40B4-BE49-F238E27FC236}">
                <a16:creationId xmlns:a16="http://schemas.microsoft.com/office/drawing/2014/main" id="{0CED4C98-E56E-439D-A19C-70461C74B38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79907" name="Rectangle 3">
            <a:extLst>
              <a:ext uri="{FF2B5EF4-FFF2-40B4-BE49-F238E27FC236}">
                <a16:creationId xmlns:a16="http://schemas.microsoft.com/office/drawing/2014/main" id="{DE2C39EE-867C-48B0-8D8B-999F57B9DC1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51477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12587572-383E-45B0-BC51-72559DDC3D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A149CC9-B3BB-4E11-87DC-83FAE0514D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p>
        </p:txBody>
      </p:sp>
      <p:sp>
        <p:nvSpPr>
          <p:cNvPr id="92164" name="Slide Number Placeholder 3">
            <a:extLst>
              <a:ext uri="{FF2B5EF4-FFF2-40B4-BE49-F238E27FC236}">
                <a16:creationId xmlns:a16="http://schemas.microsoft.com/office/drawing/2014/main" id="{CBEC0BD5-3039-4F69-A721-11C9C56787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12A44E8-A6DC-4CDF-AD7F-6787EC3D3A3D}" type="slidenum">
              <a:rPr lang="en-US" altLang="en-US"/>
              <a:pPr/>
              <a:t>39</a:t>
            </a:fld>
            <a:endParaRPr lang="en-US" altLang="en-US"/>
          </a:p>
        </p:txBody>
      </p:sp>
    </p:spTree>
    <p:extLst>
      <p:ext uri="{BB962C8B-B14F-4D97-AF65-F5344CB8AC3E}">
        <p14:creationId xmlns:p14="http://schemas.microsoft.com/office/powerpoint/2010/main" val="22113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CB3EE101-6F70-454F-8687-FE111B3CF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4566E24F-D811-4368-B3F4-177BC494E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https://grandchallengesgmh.nimh.nih.gov/</a:t>
            </a:r>
          </a:p>
        </p:txBody>
      </p:sp>
      <p:sp>
        <p:nvSpPr>
          <p:cNvPr id="95236" name="Slide Number Placeholder 3">
            <a:extLst>
              <a:ext uri="{FF2B5EF4-FFF2-40B4-BE49-F238E27FC236}">
                <a16:creationId xmlns:a16="http://schemas.microsoft.com/office/drawing/2014/main" id="{B31BE510-A31E-4B03-A399-CA6D4D874C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8D4DA0D-7BE2-4FD8-A99E-BC5C3745B4CB}" type="slidenum">
              <a:rPr lang="en-US" altLang="en-US"/>
              <a:pPr/>
              <a:t>47</a:t>
            </a:fld>
            <a:endParaRPr lang="en-US" altLang="en-US"/>
          </a:p>
        </p:txBody>
      </p:sp>
    </p:spTree>
    <p:extLst>
      <p:ext uri="{BB962C8B-B14F-4D97-AF65-F5344CB8AC3E}">
        <p14:creationId xmlns:p14="http://schemas.microsoft.com/office/powerpoint/2010/main" val="82003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6248" name="Group 168">
            <a:extLst>
              <a:ext uri="{FF2B5EF4-FFF2-40B4-BE49-F238E27FC236}">
                <a16:creationId xmlns:a16="http://schemas.microsoft.com/office/drawing/2014/main" id="{24B93ECA-2755-40D5-AE51-891B6F8F6129}"/>
              </a:ext>
            </a:extLst>
          </p:cNvPr>
          <p:cNvGrpSpPr>
            <a:grpSpLocks/>
          </p:cNvGrpSpPr>
          <p:nvPr/>
        </p:nvGrpSpPr>
        <p:grpSpPr bwMode="auto">
          <a:xfrm>
            <a:off x="0" y="-19050"/>
            <a:ext cx="12192000" cy="6877050"/>
            <a:chOff x="0" y="-12"/>
            <a:chExt cx="5760" cy="4332"/>
          </a:xfrm>
        </p:grpSpPr>
        <p:sp>
          <p:nvSpPr>
            <p:cNvPr id="46243" name="Rectangle 163">
              <a:extLst>
                <a:ext uri="{FF2B5EF4-FFF2-40B4-BE49-F238E27FC236}">
                  <a16:creationId xmlns:a16="http://schemas.microsoft.com/office/drawing/2014/main" id="{D3751921-C0A5-455B-804F-4D38CBA6F4FC}"/>
                </a:ext>
              </a:extLst>
            </p:cNvPr>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nvGrpSpPr>
            <p:cNvPr id="46246" name="Group 166">
              <a:extLst>
                <a:ext uri="{FF2B5EF4-FFF2-40B4-BE49-F238E27FC236}">
                  <a16:creationId xmlns:a16="http://schemas.microsoft.com/office/drawing/2014/main" id="{A9867BFD-6335-4424-B9A0-673E27A96BD6}"/>
                </a:ext>
              </a:extLst>
            </p:cNvPr>
            <p:cNvGrpSpPr>
              <a:grpSpLocks/>
            </p:cNvGrpSpPr>
            <p:nvPr userDrawn="1"/>
          </p:nvGrpSpPr>
          <p:grpSpPr bwMode="auto">
            <a:xfrm>
              <a:off x="0" y="-12"/>
              <a:ext cx="5760" cy="1045"/>
              <a:chOff x="0" y="-9"/>
              <a:chExt cx="5760" cy="1045"/>
            </a:xfrm>
          </p:grpSpPr>
          <p:sp>
            <p:nvSpPr>
              <p:cNvPr id="46087" name="Freeform 7">
                <a:extLst>
                  <a:ext uri="{FF2B5EF4-FFF2-40B4-BE49-F238E27FC236}">
                    <a16:creationId xmlns:a16="http://schemas.microsoft.com/office/drawing/2014/main" id="{0E2460B1-CE29-4BD1-9845-5EBD26A893F3}"/>
                  </a:ext>
                </a:extLst>
              </p:cNvPr>
              <p:cNvSpPr>
                <a:spLocks/>
              </p:cNvSpPr>
              <p:nvPr userDrawn="1"/>
            </p:nvSpPr>
            <p:spPr bwMode="ltGray">
              <a:xfrm>
                <a:off x="0" y="4"/>
                <a:ext cx="5760" cy="1032"/>
              </a:xfrm>
              <a:custGeom>
                <a:avLst/>
                <a:gdLst>
                  <a:gd name="T0" fmla="*/ 4848 w 4848"/>
                  <a:gd name="T1" fmla="*/ 432 h 432"/>
                  <a:gd name="T2" fmla="*/ 0 w 4848"/>
                  <a:gd name="T3" fmla="*/ 432 h 432"/>
                  <a:gd name="T4" fmla="*/ 0 w 4848"/>
                  <a:gd name="T5" fmla="*/ 0 h 432"/>
                  <a:gd name="T6" fmla="*/ 4848 w 4848"/>
                  <a:gd name="T7" fmla="*/ 0 h 432"/>
                  <a:gd name="T8" fmla="*/ 4848 w 4848"/>
                  <a:gd name="T9" fmla="*/ 432 h 432"/>
                </a:gdLst>
                <a:ahLst/>
                <a:cxnLst>
                  <a:cxn ang="0">
                    <a:pos x="T0" y="T1"/>
                  </a:cxn>
                  <a:cxn ang="0">
                    <a:pos x="T2" y="T3"/>
                  </a:cxn>
                  <a:cxn ang="0">
                    <a:pos x="T4" y="T5"/>
                  </a:cxn>
                  <a:cxn ang="0">
                    <a:pos x="T6" y="T7"/>
                  </a:cxn>
                  <a:cxn ang="0">
                    <a:pos x="T8" y="T9"/>
                  </a:cxn>
                </a:cxnLst>
                <a:rect l="0" t="0" r="r" b="b"/>
                <a:pathLst>
                  <a:path w="4848" h="432">
                    <a:moveTo>
                      <a:pt x="4848" y="432"/>
                    </a:moveTo>
                    <a:lnTo>
                      <a:pt x="0" y="432"/>
                    </a:lnTo>
                    <a:lnTo>
                      <a:pt x="0" y="0"/>
                    </a:lnTo>
                    <a:lnTo>
                      <a:pt x="4848" y="0"/>
                    </a:lnTo>
                    <a:lnTo>
                      <a:pt x="4848" y="432"/>
                    </a:lnTo>
                    <a:close/>
                  </a:path>
                </a:pathLst>
              </a:cu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nvGrpSpPr>
              <p:cNvPr id="46245" name="Group 165">
                <a:extLst>
                  <a:ext uri="{FF2B5EF4-FFF2-40B4-BE49-F238E27FC236}">
                    <a16:creationId xmlns:a16="http://schemas.microsoft.com/office/drawing/2014/main" id="{8A16DA12-05F6-4A24-AD19-23D74B19503A}"/>
                  </a:ext>
                </a:extLst>
              </p:cNvPr>
              <p:cNvGrpSpPr>
                <a:grpSpLocks/>
              </p:cNvGrpSpPr>
              <p:nvPr userDrawn="1"/>
            </p:nvGrpSpPr>
            <p:grpSpPr bwMode="auto">
              <a:xfrm>
                <a:off x="333" y="-9"/>
                <a:ext cx="5176" cy="1044"/>
                <a:chOff x="333" y="-9"/>
                <a:chExt cx="5176" cy="1044"/>
              </a:xfrm>
            </p:grpSpPr>
            <p:sp>
              <p:nvSpPr>
                <p:cNvPr id="46090" name="Freeform 10">
                  <a:extLst>
                    <a:ext uri="{FF2B5EF4-FFF2-40B4-BE49-F238E27FC236}">
                      <a16:creationId xmlns:a16="http://schemas.microsoft.com/office/drawing/2014/main" id="{801081AE-B7D6-41B2-9737-E11172766C35}"/>
                    </a:ext>
                  </a:extLst>
                </p:cNvPr>
                <p:cNvSpPr>
                  <a:spLocks/>
                </p:cNvSpPr>
                <p:nvPr userDrawn="1"/>
              </p:nvSpPr>
              <p:spPr bwMode="ltGray">
                <a:xfrm>
                  <a:off x="3230" y="949"/>
                  <a:ext cx="17" cy="20"/>
                </a:xfrm>
                <a:custGeom>
                  <a:avLst/>
                  <a:gdLst>
                    <a:gd name="T0" fmla="*/ 5 w 15"/>
                    <a:gd name="T1" fmla="*/ 11 h 23"/>
                    <a:gd name="T2" fmla="*/ 15 w 15"/>
                    <a:gd name="T3" fmla="*/ 5 h 23"/>
                    <a:gd name="T4" fmla="*/ 13 w 15"/>
                    <a:gd name="T5" fmla="*/ 17 h 23"/>
                    <a:gd name="T6" fmla="*/ 5 w 15"/>
                    <a:gd name="T7" fmla="*/ 11 h 23"/>
                  </a:gdLst>
                  <a:ahLst/>
                  <a:cxnLst>
                    <a:cxn ang="0">
                      <a:pos x="T0" y="T1"/>
                    </a:cxn>
                    <a:cxn ang="0">
                      <a:pos x="T2" y="T3"/>
                    </a:cxn>
                    <a:cxn ang="0">
                      <a:pos x="T4" y="T5"/>
                    </a:cxn>
                    <a:cxn ang="0">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1" name="Freeform 11">
                  <a:extLst>
                    <a:ext uri="{FF2B5EF4-FFF2-40B4-BE49-F238E27FC236}">
                      <a16:creationId xmlns:a16="http://schemas.microsoft.com/office/drawing/2014/main" id="{46562F36-6B0B-48EC-A1EB-6313AF51701C}"/>
                    </a:ext>
                  </a:extLst>
                </p:cNvPr>
                <p:cNvSpPr>
                  <a:spLocks/>
                </p:cNvSpPr>
                <p:nvPr userDrawn="1"/>
              </p:nvSpPr>
              <p:spPr bwMode="ltGray">
                <a:xfrm>
                  <a:off x="3406" y="1015"/>
                  <a:ext cx="21" cy="20"/>
                </a:xfrm>
                <a:custGeom>
                  <a:avLst/>
                  <a:gdLst>
                    <a:gd name="T0" fmla="*/ 3 w 20"/>
                    <a:gd name="T1" fmla="*/ 13 h 23"/>
                    <a:gd name="T2" fmla="*/ 11 w 20"/>
                    <a:gd name="T3" fmla="*/ 3 h 23"/>
                    <a:gd name="T4" fmla="*/ 7 w 20"/>
                    <a:gd name="T5" fmla="*/ 19 h 23"/>
                    <a:gd name="T6" fmla="*/ 3 w 20"/>
                    <a:gd name="T7" fmla="*/ 13 h 23"/>
                  </a:gdLst>
                  <a:ahLst/>
                  <a:cxnLst>
                    <a:cxn ang="0">
                      <a:pos x="T0" y="T1"/>
                    </a:cxn>
                    <a:cxn ang="0">
                      <a:pos x="T2" y="T3"/>
                    </a:cxn>
                    <a:cxn ang="0">
                      <a:pos x="T4" y="T5"/>
                    </a:cxn>
                    <a:cxn ang="0">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2" name="Freeform 12">
                  <a:extLst>
                    <a:ext uri="{FF2B5EF4-FFF2-40B4-BE49-F238E27FC236}">
                      <a16:creationId xmlns:a16="http://schemas.microsoft.com/office/drawing/2014/main" id="{FDF60D3E-7121-4994-BB2B-163DFFFD118F}"/>
                    </a:ext>
                  </a:extLst>
                </p:cNvPr>
                <p:cNvSpPr>
                  <a:spLocks/>
                </p:cNvSpPr>
                <p:nvPr userDrawn="1"/>
              </p:nvSpPr>
              <p:spPr bwMode="ltGray">
                <a:xfrm>
                  <a:off x="2909" y="908"/>
                  <a:ext cx="31" cy="3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3" name="Freeform 13">
                  <a:extLst>
                    <a:ext uri="{FF2B5EF4-FFF2-40B4-BE49-F238E27FC236}">
                      <a16:creationId xmlns:a16="http://schemas.microsoft.com/office/drawing/2014/main" id="{C08798F0-29E9-4CAF-8AB1-4FF96BDB68EE}"/>
                    </a:ext>
                  </a:extLst>
                </p:cNvPr>
                <p:cNvSpPr>
                  <a:spLocks/>
                </p:cNvSpPr>
                <p:nvPr userDrawn="1"/>
              </p:nvSpPr>
              <p:spPr bwMode="ltGray">
                <a:xfrm>
                  <a:off x="2551" y="940"/>
                  <a:ext cx="25" cy="12"/>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4" name="Freeform 14">
                  <a:extLst>
                    <a:ext uri="{FF2B5EF4-FFF2-40B4-BE49-F238E27FC236}">
                      <a16:creationId xmlns:a16="http://schemas.microsoft.com/office/drawing/2014/main" id="{AAE15A57-ADF6-4FB9-85C7-8BF3D674B4D0}"/>
                    </a:ext>
                  </a:extLst>
                </p:cNvPr>
                <p:cNvSpPr>
                  <a:spLocks/>
                </p:cNvSpPr>
                <p:nvPr userDrawn="1"/>
              </p:nvSpPr>
              <p:spPr bwMode="ltGray">
                <a:xfrm>
                  <a:off x="2443" y="954"/>
                  <a:ext cx="65" cy="39"/>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5" name="Freeform 15">
                  <a:extLst>
                    <a:ext uri="{FF2B5EF4-FFF2-40B4-BE49-F238E27FC236}">
                      <a16:creationId xmlns:a16="http://schemas.microsoft.com/office/drawing/2014/main" id="{C370539E-C8B1-4FC0-9514-71ACC50F94B5}"/>
                    </a:ext>
                  </a:extLst>
                </p:cNvPr>
                <p:cNvSpPr>
                  <a:spLocks/>
                </p:cNvSpPr>
                <p:nvPr userDrawn="1"/>
              </p:nvSpPr>
              <p:spPr bwMode="ltGray">
                <a:xfrm>
                  <a:off x="2375" y="952"/>
                  <a:ext cx="68" cy="39"/>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6" name="Freeform 16">
                  <a:extLst>
                    <a:ext uri="{FF2B5EF4-FFF2-40B4-BE49-F238E27FC236}">
                      <a16:creationId xmlns:a16="http://schemas.microsoft.com/office/drawing/2014/main" id="{D4D5F0F1-1DE0-42DC-98FB-4D720D6CF2AB}"/>
                    </a:ext>
                  </a:extLst>
                </p:cNvPr>
                <p:cNvSpPr>
                  <a:spLocks/>
                </p:cNvSpPr>
                <p:nvPr userDrawn="1"/>
              </p:nvSpPr>
              <p:spPr bwMode="ltGray">
                <a:xfrm>
                  <a:off x="2007" y="739"/>
                  <a:ext cx="354" cy="228"/>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7" name="Freeform 17">
                  <a:extLst>
                    <a:ext uri="{FF2B5EF4-FFF2-40B4-BE49-F238E27FC236}">
                      <a16:creationId xmlns:a16="http://schemas.microsoft.com/office/drawing/2014/main" id="{7946A13D-731A-45AC-BCE8-BA92C7D67BA1}"/>
                    </a:ext>
                  </a:extLst>
                </p:cNvPr>
                <p:cNvSpPr>
                  <a:spLocks/>
                </p:cNvSpPr>
                <p:nvPr userDrawn="1"/>
              </p:nvSpPr>
              <p:spPr bwMode="ltGray">
                <a:xfrm>
                  <a:off x="2222" y="724"/>
                  <a:ext cx="157" cy="167"/>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8" name="Freeform 18">
                  <a:extLst>
                    <a:ext uri="{FF2B5EF4-FFF2-40B4-BE49-F238E27FC236}">
                      <a16:creationId xmlns:a16="http://schemas.microsoft.com/office/drawing/2014/main" id="{A7AB3E9D-470E-4D97-816F-A8AB81D2398D}"/>
                    </a:ext>
                  </a:extLst>
                </p:cNvPr>
                <p:cNvSpPr>
                  <a:spLocks/>
                </p:cNvSpPr>
                <p:nvPr userDrawn="1"/>
              </p:nvSpPr>
              <p:spPr bwMode="ltGray">
                <a:xfrm>
                  <a:off x="2375" y="800"/>
                  <a:ext cx="110" cy="32"/>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099" name="Freeform 19">
                  <a:extLst>
                    <a:ext uri="{FF2B5EF4-FFF2-40B4-BE49-F238E27FC236}">
                      <a16:creationId xmlns:a16="http://schemas.microsoft.com/office/drawing/2014/main" id="{885EC948-1B59-4FE2-9FBC-7107E374DE08}"/>
                    </a:ext>
                  </a:extLst>
                </p:cNvPr>
                <p:cNvSpPr>
                  <a:spLocks/>
                </p:cNvSpPr>
                <p:nvPr userDrawn="1"/>
              </p:nvSpPr>
              <p:spPr bwMode="ltGray">
                <a:xfrm>
                  <a:off x="2370" y="839"/>
                  <a:ext cx="75" cy="8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0" name="Freeform 20">
                  <a:extLst>
                    <a:ext uri="{FF2B5EF4-FFF2-40B4-BE49-F238E27FC236}">
                      <a16:creationId xmlns:a16="http://schemas.microsoft.com/office/drawing/2014/main" id="{1ED4E43F-82C4-42AC-80B8-A8B4109857E0}"/>
                    </a:ext>
                  </a:extLst>
                </p:cNvPr>
                <p:cNvSpPr>
                  <a:spLocks/>
                </p:cNvSpPr>
                <p:nvPr userDrawn="1"/>
              </p:nvSpPr>
              <p:spPr bwMode="ltGray">
                <a:xfrm>
                  <a:off x="2497" y="793"/>
                  <a:ext cx="37" cy="49"/>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1" name="Freeform 21">
                  <a:extLst>
                    <a:ext uri="{FF2B5EF4-FFF2-40B4-BE49-F238E27FC236}">
                      <a16:creationId xmlns:a16="http://schemas.microsoft.com/office/drawing/2014/main" id="{13321C59-5DE8-4EF3-9B02-2E2305572CE6}"/>
                    </a:ext>
                  </a:extLst>
                </p:cNvPr>
                <p:cNvSpPr>
                  <a:spLocks/>
                </p:cNvSpPr>
                <p:nvPr userDrawn="1"/>
              </p:nvSpPr>
              <p:spPr bwMode="ltGray">
                <a:xfrm>
                  <a:off x="2506" y="869"/>
                  <a:ext cx="47" cy="24"/>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2" name="Freeform 22">
                  <a:extLst>
                    <a:ext uri="{FF2B5EF4-FFF2-40B4-BE49-F238E27FC236}">
                      <a16:creationId xmlns:a16="http://schemas.microsoft.com/office/drawing/2014/main" id="{D9D64867-9273-45A6-AF46-D828A7D9CAAF}"/>
                    </a:ext>
                  </a:extLst>
                </p:cNvPr>
                <p:cNvSpPr>
                  <a:spLocks/>
                </p:cNvSpPr>
                <p:nvPr userDrawn="1"/>
              </p:nvSpPr>
              <p:spPr bwMode="ltGray">
                <a:xfrm>
                  <a:off x="2555" y="832"/>
                  <a:ext cx="61" cy="42"/>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3" name="Freeform 23">
                  <a:extLst>
                    <a:ext uri="{FF2B5EF4-FFF2-40B4-BE49-F238E27FC236}">
                      <a16:creationId xmlns:a16="http://schemas.microsoft.com/office/drawing/2014/main" id="{8D99C11D-05C5-4EFC-BBAA-B9ECA4E6093D}"/>
                    </a:ext>
                  </a:extLst>
                </p:cNvPr>
                <p:cNvSpPr>
                  <a:spLocks/>
                </p:cNvSpPr>
                <p:nvPr userDrawn="1"/>
              </p:nvSpPr>
              <p:spPr bwMode="ltGray">
                <a:xfrm>
                  <a:off x="2572" y="852"/>
                  <a:ext cx="286" cy="149"/>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4" name="Freeform 24">
                  <a:extLst>
                    <a:ext uri="{FF2B5EF4-FFF2-40B4-BE49-F238E27FC236}">
                      <a16:creationId xmlns:a16="http://schemas.microsoft.com/office/drawing/2014/main" id="{4A8E3393-C1AC-44EB-8DD0-EE7FFABF88E9}"/>
                    </a:ext>
                  </a:extLst>
                </p:cNvPr>
                <p:cNvSpPr>
                  <a:spLocks/>
                </p:cNvSpPr>
                <p:nvPr userDrawn="1"/>
              </p:nvSpPr>
              <p:spPr bwMode="ltGray">
                <a:xfrm>
                  <a:off x="2820" y="866"/>
                  <a:ext cx="78" cy="64"/>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5" name="Freeform 25">
                  <a:extLst>
                    <a:ext uri="{FF2B5EF4-FFF2-40B4-BE49-F238E27FC236}">
                      <a16:creationId xmlns:a16="http://schemas.microsoft.com/office/drawing/2014/main" id="{D1950830-B9A3-4717-9F67-F6F00722B2A9}"/>
                    </a:ext>
                  </a:extLst>
                </p:cNvPr>
                <p:cNvSpPr>
                  <a:spLocks/>
                </p:cNvSpPr>
                <p:nvPr userDrawn="1"/>
              </p:nvSpPr>
              <p:spPr bwMode="ltGray">
                <a:xfrm>
                  <a:off x="2984" y="732"/>
                  <a:ext cx="19" cy="14"/>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6" name="Freeform 26">
                  <a:extLst>
                    <a:ext uri="{FF2B5EF4-FFF2-40B4-BE49-F238E27FC236}">
                      <a16:creationId xmlns:a16="http://schemas.microsoft.com/office/drawing/2014/main" id="{C391DC39-0882-4B19-B0F4-2B7FF29E4472}"/>
                    </a:ext>
                  </a:extLst>
                </p:cNvPr>
                <p:cNvSpPr>
                  <a:spLocks/>
                </p:cNvSpPr>
                <p:nvPr userDrawn="1"/>
              </p:nvSpPr>
              <p:spPr bwMode="ltGray">
                <a:xfrm>
                  <a:off x="3083" y="830"/>
                  <a:ext cx="26" cy="19"/>
                </a:xfrm>
                <a:custGeom>
                  <a:avLst/>
                  <a:gdLst>
                    <a:gd name="T0" fmla="*/ 8 w 26"/>
                    <a:gd name="T1" fmla="*/ 14 h 22"/>
                    <a:gd name="T2" fmla="*/ 14 w 26"/>
                    <a:gd name="T3" fmla="*/ 0 h 22"/>
                    <a:gd name="T4" fmla="*/ 14 w 26"/>
                    <a:gd name="T5" fmla="*/ 22 h 22"/>
                    <a:gd name="T6" fmla="*/ 8 w 26"/>
                    <a:gd name="T7" fmla="*/ 14 h 22"/>
                  </a:gdLst>
                  <a:ahLst/>
                  <a:cxnLst>
                    <a:cxn ang="0">
                      <a:pos x="T0" y="T1"/>
                    </a:cxn>
                    <a:cxn ang="0">
                      <a:pos x="T2" y="T3"/>
                    </a:cxn>
                    <a:cxn ang="0">
                      <a:pos x="T4" y="T5"/>
                    </a:cxn>
                    <a:cxn ang="0">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7" name="Freeform 27">
                  <a:extLst>
                    <a:ext uri="{FF2B5EF4-FFF2-40B4-BE49-F238E27FC236}">
                      <a16:creationId xmlns:a16="http://schemas.microsoft.com/office/drawing/2014/main" id="{5E04C9CD-0E2F-46D4-A564-710604B606DF}"/>
                    </a:ext>
                  </a:extLst>
                </p:cNvPr>
                <p:cNvSpPr>
                  <a:spLocks/>
                </p:cNvSpPr>
                <p:nvPr userDrawn="1"/>
              </p:nvSpPr>
              <p:spPr bwMode="ltGray">
                <a:xfrm>
                  <a:off x="2766" y="610"/>
                  <a:ext cx="19" cy="12"/>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8" name="Freeform 28">
                  <a:extLst>
                    <a:ext uri="{FF2B5EF4-FFF2-40B4-BE49-F238E27FC236}">
                      <a16:creationId xmlns:a16="http://schemas.microsoft.com/office/drawing/2014/main" id="{BC9A60FA-6897-44E5-BE37-DBBC758D0BE5}"/>
                    </a:ext>
                  </a:extLst>
                </p:cNvPr>
                <p:cNvSpPr>
                  <a:spLocks/>
                </p:cNvSpPr>
                <p:nvPr userDrawn="1"/>
              </p:nvSpPr>
              <p:spPr bwMode="ltGray">
                <a:xfrm>
                  <a:off x="2600" y="712"/>
                  <a:ext cx="19" cy="12"/>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09" name="Freeform 29">
                  <a:extLst>
                    <a:ext uri="{FF2B5EF4-FFF2-40B4-BE49-F238E27FC236}">
                      <a16:creationId xmlns:a16="http://schemas.microsoft.com/office/drawing/2014/main" id="{A5663E1E-AC3A-44C3-977C-88EE816AC20B}"/>
                    </a:ext>
                  </a:extLst>
                </p:cNvPr>
                <p:cNvSpPr>
                  <a:spLocks/>
                </p:cNvSpPr>
                <p:nvPr userDrawn="1"/>
              </p:nvSpPr>
              <p:spPr bwMode="ltGray">
                <a:xfrm>
                  <a:off x="2417" y="680"/>
                  <a:ext cx="80" cy="66"/>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0" name="Freeform 30">
                  <a:extLst>
                    <a:ext uri="{FF2B5EF4-FFF2-40B4-BE49-F238E27FC236}">
                      <a16:creationId xmlns:a16="http://schemas.microsoft.com/office/drawing/2014/main" id="{E25E0291-6915-45C1-A291-9C219A3EA436}"/>
                    </a:ext>
                  </a:extLst>
                </p:cNvPr>
                <p:cNvSpPr>
                  <a:spLocks/>
                </p:cNvSpPr>
                <p:nvPr userDrawn="1"/>
              </p:nvSpPr>
              <p:spPr bwMode="ltGray">
                <a:xfrm>
                  <a:off x="2391" y="541"/>
                  <a:ext cx="94" cy="142"/>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1" name="Freeform 31">
                  <a:extLst>
                    <a:ext uri="{FF2B5EF4-FFF2-40B4-BE49-F238E27FC236}">
                      <a16:creationId xmlns:a16="http://schemas.microsoft.com/office/drawing/2014/main" id="{A4F7A385-CD96-4534-8AC4-44778AC2958F}"/>
                    </a:ext>
                  </a:extLst>
                </p:cNvPr>
                <p:cNvSpPr>
                  <a:spLocks/>
                </p:cNvSpPr>
                <p:nvPr userDrawn="1"/>
              </p:nvSpPr>
              <p:spPr bwMode="ltGray">
                <a:xfrm>
                  <a:off x="2415" y="644"/>
                  <a:ext cx="32" cy="41"/>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2" name="Freeform 32">
                  <a:extLst>
                    <a:ext uri="{FF2B5EF4-FFF2-40B4-BE49-F238E27FC236}">
                      <a16:creationId xmlns:a16="http://schemas.microsoft.com/office/drawing/2014/main" id="{9021AF1D-894F-4239-8478-0AEA6DC96A67}"/>
                    </a:ext>
                  </a:extLst>
                </p:cNvPr>
                <p:cNvSpPr>
                  <a:spLocks/>
                </p:cNvSpPr>
                <p:nvPr userDrawn="1"/>
              </p:nvSpPr>
              <p:spPr bwMode="ltGray">
                <a:xfrm>
                  <a:off x="2349" y="654"/>
                  <a:ext cx="45" cy="41"/>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3" name="Freeform 33">
                  <a:extLst>
                    <a:ext uri="{FF2B5EF4-FFF2-40B4-BE49-F238E27FC236}">
                      <a16:creationId xmlns:a16="http://schemas.microsoft.com/office/drawing/2014/main" id="{7B1712FC-18D6-4DEB-ACA9-82DFA9EEFFEE}"/>
                    </a:ext>
                  </a:extLst>
                </p:cNvPr>
                <p:cNvSpPr>
                  <a:spLocks/>
                </p:cNvSpPr>
                <p:nvPr userDrawn="1"/>
              </p:nvSpPr>
              <p:spPr bwMode="ltGray">
                <a:xfrm>
                  <a:off x="4808" y="597"/>
                  <a:ext cx="701" cy="438"/>
                </a:xfrm>
                <a:custGeom>
                  <a:avLst/>
                  <a:gdLst>
                    <a:gd name="T0" fmla="*/ 21 w 471"/>
                    <a:gd name="T1" fmla="*/ 280 h 281"/>
                    <a:gd name="T2" fmla="*/ 24 w 471"/>
                    <a:gd name="T3" fmla="*/ 250 h 281"/>
                    <a:gd name="T4" fmla="*/ 22 w 471"/>
                    <a:gd name="T5" fmla="*/ 245 h 281"/>
                    <a:gd name="T6" fmla="*/ 16 w 471"/>
                    <a:gd name="T7" fmla="*/ 218 h 281"/>
                    <a:gd name="T8" fmla="*/ 4 w 471"/>
                    <a:gd name="T9" fmla="*/ 215 h 281"/>
                    <a:gd name="T10" fmla="*/ 0 w 471"/>
                    <a:gd name="T11" fmla="*/ 191 h 281"/>
                    <a:gd name="T12" fmla="*/ 12 w 471"/>
                    <a:gd name="T13" fmla="*/ 180 h 281"/>
                    <a:gd name="T14" fmla="*/ 6 w 471"/>
                    <a:gd name="T15" fmla="*/ 165 h 281"/>
                    <a:gd name="T16" fmla="*/ 2 w 471"/>
                    <a:gd name="T17" fmla="*/ 160 h 281"/>
                    <a:gd name="T18" fmla="*/ 28 w 471"/>
                    <a:gd name="T19" fmla="*/ 120 h 281"/>
                    <a:gd name="T20" fmla="*/ 44 w 471"/>
                    <a:gd name="T21" fmla="*/ 96 h 281"/>
                    <a:gd name="T22" fmla="*/ 42 w 471"/>
                    <a:gd name="T23" fmla="*/ 70 h 281"/>
                    <a:gd name="T24" fmla="*/ 24 w 471"/>
                    <a:gd name="T25" fmla="*/ 43 h 281"/>
                    <a:gd name="T26" fmla="*/ 20 w 471"/>
                    <a:gd name="T27" fmla="*/ 32 h 281"/>
                    <a:gd name="T28" fmla="*/ 26 w 471"/>
                    <a:gd name="T29" fmla="*/ 36 h 281"/>
                    <a:gd name="T30" fmla="*/ 48 w 471"/>
                    <a:gd name="T31" fmla="*/ 35 h 281"/>
                    <a:gd name="T32" fmla="*/ 64 w 471"/>
                    <a:gd name="T33" fmla="*/ 11 h 281"/>
                    <a:gd name="T34" fmla="*/ 82 w 471"/>
                    <a:gd name="T35" fmla="*/ 0 h 281"/>
                    <a:gd name="T36" fmla="*/ 88 w 471"/>
                    <a:gd name="T37" fmla="*/ 2 h 281"/>
                    <a:gd name="T38" fmla="*/ 92 w 471"/>
                    <a:gd name="T39" fmla="*/ 9 h 281"/>
                    <a:gd name="T40" fmla="*/ 98 w 471"/>
                    <a:gd name="T41" fmla="*/ 5 h 281"/>
                    <a:gd name="T42" fmla="*/ 110 w 471"/>
                    <a:gd name="T43" fmla="*/ 8 h 281"/>
                    <a:gd name="T44" fmla="*/ 116 w 471"/>
                    <a:gd name="T45" fmla="*/ 9 h 281"/>
                    <a:gd name="T46" fmla="*/ 141 w 471"/>
                    <a:gd name="T47" fmla="*/ 14 h 281"/>
                    <a:gd name="T48" fmla="*/ 155 w 471"/>
                    <a:gd name="T49" fmla="*/ 24 h 281"/>
                    <a:gd name="T50" fmla="*/ 167 w 471"/>
                    <a:gd name="T51" fmla="*/ 17 h 281"/>
                    <a:gd name="T52" fmla="*/ 173 w 471"/>
                    <a:gd name="T53" fmla="*/ 14 h 281"/>
                    <a:gd name="T54" fmla="*/ 195 w 471"/>
                    <a:gd name="T55" fmla="*/ 14 h 281"/>
                    <a:gd name="T56" fmla="*/ 211 w 471"/>
                    <a:gd name="T57" fmla="*/ 32 h 281"/>
                    <a:gd name="T58" fmla="*/ 231 w 471"/>
                    <a:gd name="T59" fmla="*/ 59 h 281"/>
                    <a:gd name="T60" fmla="*/ 245 w 471"/>
                    <a:gd name="T61" fmla="*/ 70 h 281"/>
                    <a:gd name="T62" fmla="*/ 257 w 471"/>
                    <a:gd name="T63" fmla="*/ 68 h 281"/>
                    <a:gd name="T64" fmla="*/ 270 w 471"/>
                    <a:gd name="T65" fmla="*/ 65 h 281"/>
                    <a:gd name="T66" fmla="*/ 290 w 471"/>
                    <a:gd name="T67" fmla="*/ 71 h 281"/>
                    <a:gd name="T68" fmla="*/ 300 w 471"/>
                    <a:gd name="T69" fmla="*/ 81 h 281"/>
                    <a:gd name="T70" fmla="*/ 308 w 471"/>
                    <a:gd name="T71" fmla="*/ 90 h 281"/>
                    <a:gd name="T72" fmla="*/ 318 w 471"/>
                    <a:gd name="T73" fmla="*/ 111 h 281"/>
                    <a:gd name="T74" fmla="*/ 322 w 471"/>
                    <a:gd name="T75" fmla="*/ 120 h 281"/>
                    <a:gd name="T76" fmla="*/ 324 w 471"/>
                    <a:gd name="T77" fmla="*/ 125 h 281"/>
                    <a:gd name="T78" fmla="*/ 310 w 471"/>
                    <a:gd name="T79" fmla="*/ 142 h 281"/>
                    <a:gd name="T80" fmla="*/ 322 w 471"/>
                    <a:gd name="T81" fmla="*/ 141 h 281"/>
                    <a:gd name="T82" fmla="*/ 342 w 471"/>
                    <a:gd name="T83" fmla="*/ 155 h 281"/>
                    <a:gd name="T84" fmla="*/ 364 w 471"/>
                    <a:gd name="T85" fmla="*/ 157 h 281"/>
                    <a:gd name="T86" fmla="*/ 380 w 471"/>
                    <a:gd name="T87" fmla="*/ 168 h 281"/>
                    <a:gd name="T88" fmla="*/ 382 w 471"/>
                    <a:gd name="T89" fmla="*/ 172 h 281"/>
                    <a:gd name="T90" fmla="*/ 382 w 471"/>
                    <a:gd name="T91" fmla="*/ 176 h 281"/>
                    <a:gd name="T92" fmla="*/ 394 w 471"/>
                    <a:gd name="T93" fmla="*/ 172 h 281"/>
                    <a:gd name="T94" fmla="*/ 400 w 471"/>
                    <a:gd name="T95" fmla="*/ 171 h 281"/>
                    <a:gd name="T96" fmla="*/ 439 w 471"/>
                    <a:gd name="T97" fmla="*/ 185 h 281"/>
                    <a:gd name="T98" fmla="*/ 447 w 471"/>
                    <a:gd name="T99" fmla="*/ 199 h 281"/>
                    <a:gd name="T100" fmla="*/ 465 w 471"/>
                    <a:gd name="T101" fmla="*/ 201 h 281"/>
                    <a:gd name="T102" fmla="*/ 471 w 471"/>
                    <a:gd name="T103" fmla="*/ 215 h 281"/>
                    <a:gd name="T104" fmla="*/ 451 w 471"/>
                    <a:gd name="T105" fmla="*/ 258 h 281"/>
                    <a:gd name="T106" fmla="*/ 435 w 471"/>
                    <a:gd name="T10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4" name="Freeform 34">
                  <a:extLst>
                    <a:ext uri="{FF2B5EF4-FFF2-40B4-BE49-F238E27FC236}">
                      <a16:creationId xmlns:a16="http://schemas.microsoft.com/office/drawing/2014/main" id="{C06921C2-FC07-4331-96E6-65D4D5093D09}"/>
                    </a:ext>
                  </a:extLst>
                </p:cNvPr>
                <p:cNvSpPr>
                  <a:spLocks/>
                </p:cNvSpPr>
                <p:nvPr userDrawn="1"/>
              </p:nvSpPr>
              <p:spPr bwMode="ltGray">
                <a:xfrm>
                  <a:off x="3880" y="-7"/>
                  <a:ext cx="984" cy="692"/>
                </a:xfrm>
                <a:custGeom>
                  <a:avLst/>
                  <a:gdLst>
                    <a:gd name="T0" fmla="*/ 406 w 984"/>
                    <a:gd name="T1" fmla="*/ 6 h 844"/>
                    <a:gd name="T2" fmla="*/ 502 w 984"/>
                    <a:gd name="T3" fmla="*/ 34 h 844"/>
                    <a:gd name="T4" fmla="*/ 550 w 984"/>
                    <a:gd name="T5" fmla="*/ 38 h 844"/>
                    <a:gd name="T6" fmla="*/ 578 w 984"/>
                    <a:gd name="T7" fmla="*/ 130 h 844"/>
                    <a:gd name="T8" fmla="*/ 586 w 984"/>
                    <a:gd name="T9" fmla="*/ 90 h 844"/>
                    <a:gd name="T10" fmla="*/ 606 w 984"/>
                    <a:gd name="T11" fmla="*/ 70 h 844"/>
                    <a:gd name="T12" fmla="*/ 642 w 984"/>
                    <a:gd name="T13" fmla="*/ 126 h 844"/>
                    <a:gd name="T14" fmla="*/ 682 w 984"/>
                    <a:gd name="T15" fmla="*/ 98 h 844"/>
                    <a:gd name="T16" fmla="*/ 706 w 984"/>
                    <a:gd name="T17" fmla="*/ 86 h 844"/>
                    <a:gd name="T18" fmla="*/ 762 w 984"/>
                    <a:gd name="T19" fmla="*/ 2 h 844"/>
                    <a:gd name="T20" fmla="*/ 798 w 984"/>
                    <a:gd name="T21" fmla="*/ 70 h 844"/>
                    <a:gd name="T22" fmla="*/ 798 w 984"/>
                    <a:gd name="T23" fmla="*/ 130 h 844"/>
                    <a:gd name="T24" fmla="*/ 790 w 984"/>
                    <a:gd name="T25" fmla="*/ 158 h 844"/>
                    <a:gd name="T26" fmla="*/ 766 w 984"/>
                    <a:gd name="T27" fmla="*/ 162 h 844"/>
                    <a:gd name="T28" fmla="*/ 762 w 984"/>
                    <a:gd name="T29" fmla="*/ 186 h 844"/>
                    <a:gd name="T30" fmla="*/ 802 w 984"/>
                    <a:gd name="T31" fmla="*/ 226 h 844"/>
                    <a:gd name="T32" fmla="*/ 786 w 984"/>
                    <a:gd name="T33" fmla="*/ 322 h 844"/>
                    <a:gd name="T34" fmla="*/ 830 w 984"/>
                    <a:gd name="T35" fmla="*/ 414 h 844"/>
                    <a:gd name="T36" fmla="*/ 854 w 984"/>
                    <a:gd name="T37" fmla="*/ 450 h 844"/>
                    <a:gd name="T38" fmla="*/ 830 w 984"/>
                    <a:gd name="T39" fmla="*/ 450 h 844"/>
                    <a:gd name="T40" fmla="*/ 746 w 984"/>
                    <a:gd name="T41" fmla="*/ 378 h 844"/>
                    <a:gd name="T42" fmla="*/ 678 w 984"/>
                    <a:gd name="T43" fmla="*/ 402 h 844"/>
                    <a:gd name="T44" fmla="*/ 590 w 984"/>
                    <a:gd name="T45" fmla="*/ 442 h 844"/>
                    <a:gd name="T46" fmla="*/ 642 w 984"/>
                    <a:gd name="T47" fmla="*/ 578 h 844"/>
                    <a:gd name="T48" fmla="*/ 710 w 984"/>
                    <a:gd name="T49" fmla="*/ 610 h 844"/>
                    <a:gd name="T50" fmla="*/ 738 w 984"/>
                    <a:gd name="T51" fmla="*/ 550 h 844"/>
                    <a:gd name="T52" fmla="*/ 774 w 984"/>
                    <a:gd name="T53" fmla="*/ 570 h 844"/>
                    <a:gd name="T54" fmla="*/ 766 w 984"/>
                    <a:gd name="T55" fmla="*/ 630 h 844"/>
                    <a:gd name="T56" fmla="*/ 802 w 984"/>
                    <a:gd name="T57" fmla="*/ 670 h 844"/>
                    <a:gd name="T58" fmla="*/ 838 w 984"/>
                    <a:gd name="T59" fmla="*/ 658 h 844"/>
                    <a:gd name="T60" fmla="*/ 922 w 984"/>
                    <a:gd name="T61" fmla="*/ 806 h 844"/>
                    <a:gd name="T62" fmla="*/ 942 w 984"/>
                    <a:gd name="T63" fmla="*/ 826 h 844"/>
                    <a:gd name="T64" fmla="*/ 874 w 984"/>
                    <a:gd name="T65" fmla="*/ 810 h 844"/>
                    <a:gd name="T66" fmla="*/ 830 w 984"/>
                    <a:gd name="T67" fmla="*/ 758 h 844"/>
                    <a:gd name="T68" fmla="*/ 778 w 984"/>
                    <a:gd name="T69" fmla="*/ 710 h 844"/>
                    <a:gd name="T70" fmla="*/ 702 w 984"/>
                    <a:gd name="T71" fmla="*/ 662 h 844"/>
                    <a:gd name="T72" fmla="*/ 614 w 984"/>
                    <a:gd name="T73" fmla="*/ 646 h 844"/>
                    <a:gd name="T74" fmla="*/ 506 w 984"/>
                    <a:gd name="T75" fmla="*/ 594 h 844"/>
                    <a:gd name="T76" fmla="*/ 462 w 984"/>
                    <a:gd name="T77" fmla="*/ 506 h 844"/>
                    <a:gd name="T78" fmla="*/ 430 w 984"/>
                    <a:gd name="T79" fmla="*/ 462 h 844"/>
                    <a:gd name="T80" fmla="*/ 382 w 984"/>
                    <a:gd name="T81" fmla="*/ 430 h 844"/>
                    <a:gd name="T82" fmla="*/ 342 w 984"/>
                    <a:gd name="T83" fmla="*/ 370 h 844"/>
                    <a:gd name="T84" fmla="*/ 354 w 984"/>
                    <a:gd name="T85" fmla="*/ 414 h 844"/>
                    <a:gd name="T86" fmla="*/ 418 w 984"/>
                    <a:gd name="T87" fmla="*/ 494 h 844"/>
                    <a:gd name="T88" fmla="*/ 422 w 984"/>
                    <a:gd name="T89" fmla="*/ 526 h 844"/>
                    <a:gd name="T90" fmla="*/ 394 w 984"/>
                    <a:gd name="T91" fmla="*/ 498 h 844"/>
                    <a:gd name="T92" fmla="*/ 354 w 984"/>
                    <a:gd name="T93" fmla="*/ 466 h 844"/>
                    <a:gd name="T94" fmla="*/ 314 w 984"/>
                    <a:gd name="T95" fmla="*/ 402 h 844"/>
                    <a:gd name="T96" fmla="*/ 266 w 984"/>
                    <a:gd name="T97" fmla="*/ 346 h 844"/>
                    <a:gd name="T98" fmla="*/ 210 w 984"/>
                    <a:gd name="T99" fmla="*/ 314 h 844"/>
                    <a:gd name="T100" fmla="*/ 154 w 984"/>
                    <a:gd name="T101" fmla="*/ 238 h 844"/>
                    <a:gd name="T102" fmla="*/ 66 w 984"/>
                    <a:gd name="T103" fmla="*/ 66 h 844"/>
                    <a:gd name="T104" fmla="*/ 34 w 984"/>
                    <a:gd name="T105" fmla="*/ 38 h 844"/>
                    <a:gd name="T106" fmla="*/ 46 w 984"/>
                    <a:gd name="T107" fmla="*/ 22 h 844"/>
                    <a:gd name="T108" fmla="*/ 102 w 984"/>
                    <a:gd name="T109" fmla="*/ 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5" name="Freeform 35">
                  <a:extLst>
                    <a:ext uri="{FF2B5EF4-FFF2-40B4-BE49-F238E27FC236}">
                      <a16:creationId xmlns:a16="http://schemas.microsoft.com/office/drawing/2014/main" id="{54BF4B2C-80DF-4CD4-B60F-1814F00B5C46}"/>
                    </a:ext>
                  </a:extLst>
                </p:cNvPr>
                <p:cNvSpPr>
                  <a:spLocks/>
                </p:cNvSpPr>
                <p:nvPr userDrawn="1"/>
              </p:nvSpPr>
              <p:spPr bwMode="ltGray">
                <a:xfrm>
                  <a:off x="3577" y="490"/>
                  <a:ext cx="36" cy="39"/>
                </a:xfrm>
                <a:custGeom>
                  <a:avLst/>
                  <a:gdLst>
                    <a:gd name="T0" fmla="*/ 6 w 36"/>
                    <a:gd name="T1" fmla="*/ 28 h 48"/>
                    <a:gd name="T2" fmla="*/ 10 w 36"/>
                    <a:gd name="T3" fmla="*/ 48 h 48"/>
                    <a:gd name="T4" fmla="*/ 6 w 36"/>
                    <a:gd name="T5" fmla="*/ 28 h 48"/>
                  </a:gdLst>
                  <a:ahLst/>
                  <a:cxnLst>
                    <a:cxn ang="0">
                      <a:pos x="T0" y="T1"/>
                    </a:cxn>
                    <a:cxn ang="0">
                      <a:pos x="T2" y="T3"/>
                    </a:cxn>
                    <a:cxn ang="0">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6" name="Freeform 36">
                  <a:extLst>
                    <a:ext uri="{FF2B5EF4-FFF2-40B4-BE49-F238E27FC236}">
                      <a16:creationId xmlns:a16="http://schemas.microsoft.com/office/drawing/2014/main" id="{FA20C9EB-7F90-4A78-BB52-C6F72157D6B4}"/>
                    </a:ext>
                  </a:extLst>
                </p:cNvPr>
                <p:cNvSpPr>
                  <a:spLocks/>
                </p:cNvSpPr>
                <p:nvPr userDrawn="1"/>
              </p:nvSpPr>
              <p:spPr bwMode="ltGray">
                <a:xfrm>
                  <a:off x="3549" y="475"/>
                  <a:ext cx="38" cy="29"/>
                </a:xfrm>
                <a:custGeom>
                  <a:avLst/>
                  <a:gdLst>
                    <a:gd name="T0" fmla="*/ 0 w 36"/>
                    <a:gd name="T1" fmla="*/ 5 h 37"/>
                    <a:gd name="T2" fmla="*/ 12 w 36"/>
                    <a:gd name="T3" fmla="*/ 1 h 37"/>
                    <a:gd name="T4" fmla="*/ 36 w 36"/>
                    <a:gd name="T5" fmla="*/ 17 h 37"/>
                    <a:gd name="T6" fmla="*/ 8 w 36"/>
                    <a:gd name="T7" fmla="*/ 17 h 37"/>
                    <a:gd name="T8" fmla="*/ 0 w 36"/>
                    <a:gd name="T9" fmla="*/ 5 h 37"/>
                  </a:gdLst>
                  <a:ahLst/>
                  <a:cxnLst>
                    <a:cxn ang="0">
                      <a:pos x="T0" y="T1"/>
                    </a:cxn>
                    <a:cxn ang="0">
                      <a:pos x="T2" y="T3"/>
                    </a:cxn>
                    <a:cxn ang="0">
                      <a:pos x="T4" y="T5"/>
                    </a:cxn>
                    <a:cxn ang="0">
                      <a:pos x="T6" y="T7"/>
                    </a:cxn>
                    <a:cxn ang="0">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7" name="Freeform 37">
                  <a:extLst>
                    <a:ext uri="{FF2B5EF4-FFF2-40B4-BE49-F238E27FC236}">
                      <a16:creationId xmlns:a16="http://schemas.microsoft.com/office/drawing/2014/main" id="{0B0386F9-EDE4-413D-B992-2E532DFFAC2B}"/>
                    </a:ext>
                  </a:extLst>
                </p:cNvPr>
                <p:cNvSpPr>
                  <a:spLocks/>
                </p:cNvSpPr>
                <p:nvPr userDrawn="1"/>
              </p:nvSpPr>
              <p:spPr bwMode="ltGray">
                <a:xfrm>
                  <a:off x="4686" y="394"/>
                  <a:ext cx="171" cy="81"/>
                </a:xfrm>
                <a:custGeom>
                  <a:avLst/>
                  <a:gdLst>
                    <a:gd name="T0" fmla="*/ 0 w 170"/>
                    <a:gd name="T1" fmla="*/ 49 h 96"/>
                    <a:gd name="T2" fmla="*/ 28 w 170"/>
                    <a:gd name="T3" fmla="*/ 25 h 96"/>
                    <a:gd name="T4" fmla="*/ 56 w 170"/>
                    <a:gd name="T5" fmla="*/ 21 h 96"/>
                    <a:gd name="T6" fmla="*/ 80 w 170"/>
                    <a:gd name="T7" fmla="*/ 9 h 96"/>
                    <a:gd name="T8" fmla="*/ 64 w 170"/>
                    <a:gd name="T9" fmla="*/ 25 h 96"/>
                    <a:gd name="T10" fmla="*/ 124 w 170"/>
                    <a:gd name="T11" fmla="*/ 49 h 96"/>
                    <a:gd name="T12" fmla="*/ 160 w 170"/>
                    <a:gd name="T13" fmla="*/ 65 h 96"/>
                    <a:gd name="T14" fmla="*/ 116 w 170"/>
                    <a:gd name="T15" fmla="*/ 77 h 96"/>
                    <a:gd name="T16" fmla="*/ 88 w 170"/>
                    <a:gd name="T17" fmla="*/ 57 h 96"/>
                    <a:gd name="T18" fmla="*/ 76 w 170"/>
                    <a:gd name="T19" fmla="*/ 53 h 96"/>
                    <a:gd name="T20" fmla="*/ 24 w 170"/>
                    <a:gd name="T21" fmla="*/ 41 h 96"/>
                    <a:gd name="T22" fmla="*/ 0 w 170"/>
                    <a:gd name="T23"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8" name="Freeform 38">
                  <a:extLst>
                    <a:ext uri="{FF2B5EF4-FFF2-40B4-BE49-F238E27FC236}">
                      <a16:creationId xmlns:a16="http://schemas.microsoft.com/office/drawing/2014/main" id="{DE94752B-94DD-4406-B0FF-E05155E5C703}"/>
                    </a:ext>
                  </a:extLst>
                </p:cNvPr>
                <p:cNvSpPr>
                  <a:spLocks/>
                </p:cNvSpPr>
                <p:nvPr userDrawn="1"/>
              </p:nvSpPr>
              <p:spPr bwMode="ltGray">
                <a:xfrm>
                  <a:off x="4867" y="460"/>
                  <a:ext cx="138" cy="37"/>
                </a:xfrm>
                <a:custGeom>
                  <a:avLst/>
                  <a:gdLst>
                    <a:gd name="T0" fmla="*/ 0 w 138"/>
                    <a:gd name="T1" fmla="*/ 0 h 44"/>
                    <a:gd name="T2" fmla="*/ 52 w 138"/>
                    <a:gd name="T3" fmla="*/ 4 h 44"/>
                    <a:gd name="T4" fmla="*/ 88 w 138"/>
                    <a:gd name="T5" fmla="*/ 24 h 44"/>
                    <a:gd name="T6" fmla="*/ 112 w 138"/>
                    <a:gd name="T7" fmla="*/ 20 h 44"/>
                    <a:gd name="T8" fmla="*/ 108 w 138"/>
                    <a:gd name="T9" fmla="*/ 44 h 44"/>
                    <a:gd name="T10" fmla="*/ 64 w 138"/>
                    <a:gd name="T11" fmla="*/ 40 h 44"/>
                    <a:gd name="T12" fmla="*/ 0 w 138"/>
                    <a:gd name="T13" fmla="*/ 36 h 44"/>
                    <a:gd name="T14" fmla="*/ 28 w 138"/>
                    <a:gd name="T15" fmla="*/ 20 h 44"/>
                    <a:gd name="T16" fmla="*/ 0 w 1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19" name="Freeform 39">
                  <a:extLst>
                    <a:ext uri="{FF2B5EF4-FFF2-40B4-BE49-F238E27FC236}">
                      <a16:creationId xmlns:a16="http://schemas.microsoft.com/office/drawing/2014/main" id="{3C0AC8A0-B089-48C1-BFD1-174A581DE0A8}"/>
                    </a:ext>
                  </a:extLst>
                </p:cNvPr>
                <p:cNvSpPr>
                  <a:spLocks/>
                </p:cNvSpPr>
                <p:nvPr userDrawn="1"/>
              </p:nvSpPr>
              <p:spPr bwMode="ltGray">
                <a:xfrm>
                  <a:off x="4794" y="480"/>
                  <a:ext cx="56" cy="34"/>
                </a:xfrm>
                <a:custGeom>
                  <a:avLst/>
                  <a:gdLst>
                    <a:gd name="T0" fmla="*/ 17 w 57"/>
                    <a:gd name="T1" fmla="*/ 25 h 42"/>
                    <a:gd name="T2" fmla="*/ 37 w 57"/>
                    <a:gd name="T3" fmla="*/ 13 h 42"/>
                    <a:gd name="T4" fmla="*/ 17 w 57"/>
                    <a:gd name="T5" fmla="*/ 25 h 42"/>
                  </a:gdLst>
                  <a:ahLst/>
                  <a:cxnLst>
                    <a:cxn ang="0">
                      <a:pos x="T0" y="T1"/>
                    </a:cxn>
                    <a:cxn ang="0">
                      <a:pos x="T2" y="T3"/>
                    </a:cxn>
                    <a:cxn ang="0">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0" name="Freeform 40">
                  <a:extLst>
                    <a:ext uri="{FF2B5EF4-FFF2-40B4-BE49-F238E27FC236}">
                      <a16:creationId xmlns:a16="http://schemas.microsoft.com/office/drawing/2014/main" id="{4F7FADE3-5089-4DBD-8660-B7043CE18FFE}"/>
                    </a:ext>
                  </a:extLst>
                </p:cNvPr>
                <p:cNvSpPr>
                  <a:spLocks/>
                </p:cNvSpPr>
                <p:nvPr userDrawn="1"/>
              </p:nvSpPr>
              <p:spPr bwMode="ltGray">
                <a:xfrm>
                  <a:off x="4757" y="375"/>
                  <a:ext cx="37" cy="44"/>
                </a:xfrm>
                <a:custGeom>
                  <a:avLst/>
                  <a:gdLst>
                    <a:gd name="T0" fmla="*/ 19 w 39"/>
                    <a:gd name="T1" fmla="*/ 32 h 52"/>
                    <a:gd name="T2" fmla="*/ 19 w 39"/>
                    <a:gd name="T3" fmla="*/ 0 h 52"/>
                    <a:gd name="T4" fmla="*/ 19 w 39"/>
                    <a:gd name="T5" fmla="*/ 32 h 52"/>
                  </a:gdLst>
                  <a:ahLst/>
                  <a:cxnLst>
                    <a:cxn ang="0">
                      <a:pos x="T0" y="T1"/>
                    </a:cxn>
                    <a:cxn ang="0">
                      <a:pos x="T2" y="T3"/>
                    </a:cxn>
                    <a:cxn ang="0">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1" name="Freeform 41">
                  <a:extLst>
                    <a:ext uri="{FF2B5EF4-FFF2-40B4-BE49-F238E27FC236}">
                      <a16:creationId xmlns:a16="http://schemas.microsoft.com/office/drawing/2014/main" id="{EA857631-C989-402B-9BE6-2F2ADFF2D8CD}"/>
                    </a:ext>
                  </a:extLst>
                </p:cNvPr>
                <p:cNvSpPr>
                  <a:spLocks/>
                </p:cNvSpPr>
                <p:nvPr userDrawn="1"/>
              </p:nvSpPr>
              <p:spPr bwMode="ltGray">
                <a:xfrm>
                  <a:off x="5054" y="507"/>
                  <a:ext cx="45" cy="66"/>
                </a:xfrm>
                <a:custGeom>
                  <a:avLst/>
                  <a:gdLst>
                    <a:gd name="T0" fmla="*/ 4 w 44"/>
                    <a:gd name="T1" fmla="*/ 9 h 80"/>
                    <a:gd name="T2" fmla="*/ 20 w 44"/>
                    <a:gd name="T3" fmla="*/ 33 h 80"/>
                    <a:gd name="T4" fmla="*/ 24 w 44"/>
                    <a:gd name="T5" fmla="*/ 49 h 80"/>
                    <a:gd name="T6" fmla="*/ 36 w 44"/>
                    <a:gd name="T7" fmla="*/ 53 h 80"/>
                    <a:gd name="T8" fmla="*/ 24 w 44"/>
                    <a:gd name="T9" fmla="*/ 73 h 80"/>
                    <a:gd name="T10" fmla="*/ 0 w 44"/>
                    <a:gd name="T11" fmla="*/ 21 h 80"/>
                    <a:gd name="T12" fmla="*/ 4 w 44"/>
                    <a:gd name="T13" fmla="*/ 9 h 80"/>
                  </a:gdLst>
                  <a:ahLst/>
                  <a:cxnLst>
                    <a:cxn ang="0">
                      <a:pos x="T0" y="T1"/>
                    </a:cxn>
                    <a:cxn ang="0">
                      <a:pos x="T2" y="T3"/>
                    </a:cxn>
                    <a:cxn ang="0">
                      <a:pos x="T4" y="T5"/>
                    </a:cxn>
                    <a:cxn ang="0">
                      <a:pos x="T6" y="T7"/>
                    </a:cxn>
                    <a:cxn ang="0">
                      <a:pos x="T8" y="T9"/>
                    </a:cxn>
                    <a:cxn ang="0">
                      <a:pos x="T10" y="T11"/>
                    </a:cxn>
                    <a:cxn ang="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2" name="Freeform 42">
                  <a:extLst>
                    <a:ext uri="{FF2B5EF4-FFF2-40B4-BE49-F238E27FC236}">
                      <a16:creationId xmlns:a16="http://schemas.microsoft.com/office/drawing/2014/main" id="{DA76D39C-A2DA-49C8-BA54-912D67036532}"/>
                    </a:ext>
                  </a:extLst>
                </p:cNvPr>
                <p:cNvSpPr>
                  <a:spLocks/>
                </p:cNvSpPr>
                <p:nvPr userDrawn="1"/>
              </p:nvSpPr>
              <p:spPr bwMode="ltGray">
                <a:xfrm>
                  <a:off x="4260" y="6"/>
                  <a:ext cx="480" cy="100"/>
                </a:xfrm>
                <a:custGeom>
                  <a:avLst/>
                  <a:gdLst>
                    <a:gd name="T0" fmla="*/ 220 w 323"/>
                    <a:gd name="T1" fmla="*/ 1 h 64"/>
                    <a:gd name="T2" fmla="*/ 231 w 323"/>
                    <a:gd name="T3" fmla="*/ 8 h 64"/>
                    <a:gd name="T4" fmla="*/ 235 w 323"/>
                    <a:gd name="T5" fmla="*/ 0 h 64"/>
                    <a:gd name="T6" fmla="*/ 265 w 323"/>
                    <a:gd name="T7" fmla="*/ 0 h 64"/>
                    <a:gd name="T8" fmla="*/ 287 w 323"/>
                    <a:gd name="T9" fmla="*/ 17 h 64"/>
                    <a:gd name="T10" fmla="*/ 319 w 323"/>
                    <a:gd name="T11" fmla="*/ 10 h 64"/>
                    <a:gd name="T12" fmla="*/ 314 w 323"/>
                    <a:gd name="T13" fmla="*/ 29 h 64"/>
                    <a:gd name="T14" fmla="*/ 298 w 323"/>
                    <a:gd name="T15" fmla="*/ 46 h 64"/>
                    <a:gd name="T16" fmla="*/ 295 w 323"/>
                    <a:gd name="T17" fmla="*/ 29 h 64"/>
                    <a:gd name="T18" fmla="*/ 287 w 323"/>
                    <a:gd name="T19" fmla="*/ 31 h 64"/>
                    <a:gd name="T20" fmla="*/ 279 w 323"/>
                    <a:gd name="T21" fmla="*/ 29 h 64"/>
                    <a:gd name="T22" fmla="*/ 263 w 323"/>
                    <a:gd name="T23" fmla="*/ 21 h 64"/>
                    <a:gd name="T24" fmla="*/ 228 w 323"/>
                    <a:gd name="T25" fmla="*/ 38 h 64"/>
                    <a:gd name="T26" fmla="*/ 201 w 323"/>
                    <a:gd name="T27" fmla="*/ 44 h 64"/>
                    <a:gd name="T28" fmla="*/ 212 w 323"/>
                    <a:gd name="T29" fmla="*/ 57 h 64"/>
                    <a:gd name="T30" fmla="*/ 188 w 323"/>
                    <a:gd name="T31" fmla="*/ 63 h 64"/>
                    <a:gd name="T32" fmla="*/ 169 w 323"/>
                    <a:gd name="T33" fmla="*/ 61 h 64"/>
                    <a:gd name="T34" fmla="*/ 177 w 323"/>
                    <a:gd name="T35" fmla="*/ 57 h 64"/>
                    <a:gd name="T36" fmla="*/ 171 w 323"/>
                    <a:gd name="T37" fmla="*/ 40 h 64"/>
                    <a:gd name="T38" fmla="*/ 169 w 323"/>
                    <a:gd name="T39" fmla="*/ 31 h 64"/>
                    <a:gd name="T40" fmla="*/ 158 w 323"/>
                    <a:gd name="T41" fmla="*/ 23 h 64"/>
                    <a:gd name="T42" fmla="*/ 142 w 323"/>
                    <a:gd name="T43" fmla="*/ 27 h 64"/>
                    <a:gd name="T44" fmla="*/ 134 w 323"/>
                    <a:gd name="T45" fmla="*/ 27 h 64"/>
                    <a:gd name="T46" fmla="*/ 123 w 323"/>
                    <a:gd name="T47" fmla="*/ 25 h 64"/>
                    <a:gd name="T48" fmla="*/ 83 w 323"/>
                    <a:gd name="T49" fmla="*/ 2 h 64"/>
                    <a:gd name="T50" fmla="*/ 59 w 323"/>
                    <a:gd name="T51" fmla="*/ 14 h 64"/>
                    <a:gd name="T52" fmla="*/ 1 w 323"/>
                    <a:gd name="T53" fmla="*/ 0 h 64"/>
                    <a:gd name="T54" fmla="*/ 220 w 323"/>
                    <a:gd name="T55"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3" name="Freeform 43">
                  <a:extLst>
                    <a:ext uri="{FF2B5EF4-FFF2-40B4-BE49-F238E27FC236}">
                      <a16:creationId xmlns:a16="http://schemas.microsoft.com/office/drawing/2014/main" id="{57711BF1-064F-4A27-A268-218B3C681BEB}"/>
                    </a:ext>
                  </a:extLst>
                </p:cNvPr>
                <p:cNvSpPr>
                  <a:spLocks/>
                </p:cNvSpPr>
                <p:nvPr userDrawn="1"/>
              </p:nvSpPr>
              <p:spPr bwMode="ltGray">
                <a:xfrm>
                  <a:off x="3835" y="3"/>
                  <a:ext cx="446" cy="49"/>
                </a:xfrm>
                <a:custGeom>
                  <a:avLst/>
                  <a:gdLst>
                    <a:gd name="T0" fmla="*/ 105 w 300"/>
                    <a:gd name="T1" fmla="*/ 31 h 31"/>
                    <a:gd name="T2" fmla="*/ 30 w 300"/>
                    <a:gd name="T3" fmla="*/ 1 h 31"/>
                    <a:gd name="T4" fmla="*/ 285 w 300"/>
                    <a:gd name="T5" fmla="*/ 0 h 31"/>
                    <a:gd name="T6" fmla="*/ 296 w 300"/>
                    <a:gd name="T7" fmla="*/ 14 h 31"/>
                    <a:gd name="T8" fmla="*/ 264 w 300"/>
                    <a:gd name="T9" fmla="*/ 16 h 31"/>
                    <a:gd name="T10" fmla="*/ 105 w 300"/>
                    <a:gd name="T11" fmla="*/ 31 h 31"/>
                  </a:gdLst>
                  <a:ahLst/>
                  <a:cxnLst>
                    <a:cxn ang="0">
                      <a:pos x="T0" y="T1"/>
                    </a:cxn>
                    <a:cxn ang="0">
                      <a:pos x="T2" y="T3"/>
                    </a:cxn>
                    <a:cxn ang="0">
                      <a:pos x="T4" y="T5"/>
                    </a:cxn>
                    <a:cxn ang="0">
                      <a:pos x="T6" y="T7"/>
                    </a:cxn>
                    <a:cxn ang="0">
                      <a:pos x="T8" y="T9"/>
                    </a:cxn>
                    <a:cxn ang="0">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4" name="Freeform 44">
                  <a:extLst>
                    <a:ext uri="{FF2B5EF4-FFF2-40B4-BE49-F238E27FC236}">
                      <a16:creationId xmlns:a16="http://schemas.microsoft.com/office/drawing/2014/main" id="{43466F7E-1723-4C7B-A287-F27310D9F97A}"/>
                    </a:ext>
                  </a:extLst>
                </p:cNvPr>
                <p:cNvSpPr>
                  <a:spLocks/>
                </p:cNvSpPr>
                <p:nvPr userDrawn="1"/>
              </p:nvSpPr>
              <p:spPr bwMode="ltGray">
                <a:xfrm>
                  <a:off x="2853" y="74"/>
                  <a:ext cx="42" cy="25"/>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5" name="Freeform 45">
                  <a:extLst>
                    <a:ext uri="{FF2B5EF4-FFF2-40B4-BE49-F238E27FC236}">
                      <a16:creationId xmlns:a16="http://schemas.microsoft.com/office/drawing/2014/main" id="{DEFA1882-AA3D-4E65-B021-C9ACDCA4D787}"/>
                    </a:ext>
                  </a:extLst>
                </p:cNvPr>
                <p:cNvSpPr>
                  <a:spLocks/>
                </p:cNvSpPr>
                <p:nvPr userDrawn="1"/>
              </p:nvSpPr>
              <p:spPr bwMode="ltGray">
                <a:xfrm>
                  <a:off x="1704" y="3"/>
                  <a:ext cx="1022" cy="37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6" name="Freeform 46">
                  <a:extLst>
                    <a:ext uri="{FF2B5EF4-FFF2-40B4-BE49-F238E27FC236}">
                      <a16:creationId xmlns:a16="http://schemas.microsoft.com/office/drawing/2014/main" id="{D81A5535-DD35-460A-A8C0-8F9E0440ACDA}"/>
                    </a:ext>
                  </a:extLst>
                </p:cNvPr>
                <p:cNvSpPr>
                  <a:spLocks/>
                </p:cNvSpPr>
                <p:nvPr userDrawn="1"/>
              </p:nvSpPr>
              <p:spPr bwMode="ltGray">
                <a:xfrm>
                  <a:off x="2729" y="-9"/>
                  <a:ext cx="47" cy="134"/>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7" name="Freeform 47">
                  <a:extLst>
                    <a:ext uri="{FF2B5EF4-FFF2-40B4-BE49-F238E27FC236}">
                      <a16:creationId xmlns:a16="http://schemas.microsoft.com/office/drawing/2014/main" id="{54A6FEB9-62DC-42E3-9B5F-3EC40ED6D481}"/>
                    </a:ext>
                  </a:extLst>
                </p:cNvPr>
                <p:cNvSpPr>
                  <a:spLocks/>
                </p:cNvSpPr>
                <p:nvPr userDrawn="1"/>
              </p:nvSpPr>
              <p:spPr bwMode="ltGray">
                <a:xfrm>
                  <a:off x="2701" y="103"/>
                  <a:ext cx="138" cy="8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8" name="Freeform 48">
                  <a:extLst>
                    <a:ext uri="{FF2B5EF4-FFF2-40B4-BE49-F238E27FC236}">
                      <a16:creationId xmlns:a16="http://schemas.microsoft.com/office/drawing/2014/main" id="{7690949A-0ECC-435B-B755-5D1E5F5F3F4C}"/>
                    </a:ext>
                  </a:extLst>
                </p:cNvPr>
                <p:cNvSpPr>
                  <a:spLocks/>
                </p:cNvSpPr>
                <p:nvPr userDrawn="1"/>
              </p:nvSpPr>
              <p:spPr bwMode="ltGray">
                <a:xfrm>
                  <a:off x="2553" y="182"/>
                  <a:ext cx="187" cy="176"/>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29" name="Freeform 49">
                  <a:extLst>
                    <a:ext uri="{FF2B5EF4-FFF2-40B4-BE49-F238E27FC236}">
                      <a16:creationId xmlns:a16="http://schemas.microsoft.com/office/drawing/2014/main" id="{6365EAC2-382A-40DF-91B3-3B243A886162}"/>
                    </a:ext>
                  </a:extLst>
                </p:cNvPr>
                <p:cNvSpPr>
                  <a:spLocks/>
                </p:cNvSpPr>
                <p:nvPr userDrawn="1"/>
              </p:nvSpPr>
              <p:spPr bwMode="ltGray">
                <a:xfrm>
                  <a:off x="2677" y="233"/>
                  <a:ext cx="14" cy="10"/>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0" name="Freeform 50">
                  <a:extLst>
                    <a:ext uri="{FF2B5EF4-FFF2-40B4-BE49-F238E27FC236}">
                      <a16:creationId xmlns:a16="http://schemas.microsoft.com/office/drawing/2014/main" id="{A521F07B-BD7B-43F7-8610-10DC5AC39B90}"/>
                    </a:ext>
                  </a:extLst>
                </p:cNvPr>
                <p:cNvSpPr>
                  <a:spLocks/>
                </p:cNvSpPr>
                <p:nvPr userDrawn="1"/>
              </p:nvSpPr>
              <p:spPr bwMode="ltGray">
                <a:xfrm>
                  <a:off x="1627" y="353"/>
                  <a:ext cx="813" cy="462"/>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1" name="Freeform 51">
                  <a:extLst>
                    <a:ext uri="{FF2B5EF4-FFF2-40B4-BE49-F238E27FC236}">
                      <a16:creationId xmlns:a16="http://schemas.microsoft.com/office/drawing/2014/main" id="{127BF13E-7B4C-4009-8E3C-2471951755FA}"/>
                    </a:ext>
                  </a:extLst>
                </p:cNvPr>
                <p:cNvSpPr>
                  <a:spLocks/>
                </p:cNvSpPr>
                <p:nvPr userDrawn="1"/>
              </p:nvSpPr>
              <p:spPr bwMode="ltGray">
                <a:xfrm>
                  <a:off x="1770" y="671"/>
                  <a:ext cx="45" cy="71"/>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2" name="Freeform 52">
                  <a:extLst>
                    <a:ext uri="{FF2B5EF4-FFF2-40B4-BE49-F238E27FC236}">
                      <a16:creationId xmlns:a16="http://schemas.microsoft.com/office/drawing/2014/main" id="{1E51223B-1227-466D-BFEA-9310F087ABBC}"/>
                    </a:ext>
                  </a:extLst>
                </p:cNvPr>
                <p:cNvSpPr>
                  <a:spLocks/>
                </p:cNvSpPr>
                <p:nvPr userDrawn="1"/>
              </p:nvSpPr>
              <p:spPr bwMode="ltGray">
                <a:xfrm>
                  <a:off x="2394" y="431"/>
                  <a:ext cx="42" cy="59"/>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3" name="Freeform 53">
                  <a:extLst>
                    <a:ext uri="{FF2B5EF4-FFF2-40B4-BE49-F238E27FC236}">
                      <a16:creationId xmlns:a16="http://schemas.microsoft.com/office/drawing/2014/main" id="{140DF23A-F2AD-47D4-BDF5-616E97959720}"/>
                    </a:ext>
                  </a:extLst>
                </p:cNvPr>
                <p:cNvSpPr>
                  <a:spLocks/>
                </p:cNvSpPr>
                <p:nvPr userDrawn="1"/>
              </p:nvSpPr>
              <p:spPr bwMode="ltGray">
                <a:xfrm>
                  <a:off x="2513" y="402"/>
                  <a:ext cx="21" cy="24"/>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4" name="Freeform 54">
                  <a:extLst>
                    <a:ext uri="{FF2B5EF4-FFF2-40B4-BE49-F238E27FC236}">
                      <a16:creationId xmlns:a16="http://schemas.microsoft.com/office/drawing/2014/main" id="{0EE46F99-F4F9-4E8B-A6D7-EDECE1A418AB}"/>
                    </a:ext>
                  </a:extLst>
                </p:cNvPr>
                <p:cNvSpPr>
                  <a:spLocks/>
                </p:cNvSpPr>
                <p:nvPr userDrawn="1"/>
              </p:nvSpPr>
              <p:spPr bwMode="ltGray">
                <a:xfrm>
                  <a:off x="333" y="169"/>
                  <a:ext cx="1015" cy="866"/>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5" name="Freeform 55">
                  <a:extLst>
                    <a:ext uri="{FF2B5EF4-FFF2-40B4-BE49-F238E27FC236}">
                      <a16:creationId xmlns:a16="http://schemas.microsoft.com/office/drawing/2014/main" id="{025FEF14-BDA7-496A-BEB1-4CE65FD1A28B}"/>
                    </a:ext>
                  </a:extLst>
                </p:cNvPr>
                <p:cNvSpPr>
                  <a:spLocks/>
                </p:cNvSpPr>
                <p:nvPr userDrawn="1"/>
              </p:nvSpPr>
              <p:spPr bwMode="ltGray">
                <a:xfrm>
                  <a:off x="727" y="495"/>
                  <a:ext cx="382" cy="540"/>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6" name="Freeform 56">
                  <a:extLst>
                    <a:ext uri="{FF2B5EF4-FFF2-40B4-BE49-F238E27FC236}">
                      <a16:creationId xmlns:a16="http://schemas.microsoft.com/office/drawing/2014/main" id="{6A7FF58C-73B4-44DD-B8B1-440EC6A3A8E0}"/>
                    </a:ext>
                  </a:extLst>
                </p:cNvPr>
                <p:cNvSpPr>
                  <a:spLocks/>
                </p:cNvSpPr>
                <p:nvPr userDrawn="1"/>
              </p:nvSpPr>
              <p:spPr bwMode="ltGray">
                <a:xfrm>
                  <a:off x="1400" y="896"/>
                  <a:ext cx="16" cy="29"/>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7" name="Freeform 57">
                  <a:extLst>
                    <a:ext uri="{FF2B5EF4-FFF2-40B4-BE49-F238E27FC236}">
                      <a16:creationId xmlns:a16="http://schemas.microsoft.com/office/drawing/2014/main" id="{23947262-AD5B-458A-806E-25202629759F}"/>
                    </a:ext>
                  </a:extLst>
                </p:cNvPr>
                <p:cNvSpPr>
                  <a:spLocks/>
                </p:cNvSpPr>
                <p:nvPr userDrawn="1"/>
              </p:nvSpPr>
              <p:spPr bwMode="ltGray">
                <a:xfrm>
                  <a:off x="1379" y="617"/>
                  <a:ext cx="21" cy="1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8" name="Freeform 58">
                  <a:extLst>
                    <a:ext uri="{FF2B5EF4-FFF2-40B4-BE49-F238E27FC236}">
                      <a16:creationId xmlns:a16="http://schemas.microsoft.com/office/drawing/2014/main" id="{85EB37AC-8F78-4883-BE23-2DD29960C815}"/>
                    </a:ext>
                  </a:extLst>
                </p:cNvPr>
                <p:cNvSpPr>
                  <a:spLocks/>
                </p:cNvSpPr>
                <p:nvPr userDrawn="1"/>
              </p:nvSpPr>
              <p:spPr bwMode="ltGray">
                <a:xfrm>
                  <a:off x="453" y="275"/>
                  <a:ext cx="58" cy="24"/>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39" name="Freeform 59">
                  <a:extLst>
                    <a:ext uri="{FF2B5EF4-FFF2-40B4-BE49-F238E27FC236}">
                      <a16:creationId xmlns:a16="http://schemas.microsoft.com/office/drawing/2014/main" id="{8D47D241-0EDC-41E8-B04C-A862A2BBAD4B}"/>
                    </a:ext>
                  </a:extLst>
                </p:cNvPr>
                <p:cNvSpPr>
                  <a:spLocks/>
                </p:cNvSpPr>
                <p:nvPr userDrawn="1"/>
              </p:nvSpPr>
              <p:spPr bwMode="ltGray">
                <a:xfrm>
                  <a:off x="1161" y="50"/>
                  <a:ext cx="691" cy="569"/>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40" name="Freeform 60">
                  <a:extLst>
                    <a:ext uri="{FF2B5EF4-FFF2-40B4-BE49-F238E27FC236}">
                      <a16:creationId xmlns:a16="http://schemas.microsoft.com/office/drawing/2014/main" id="{8272C657-E9BD-4B74-AE26-28B2A7BD7419}"/>
                    </a:ext>
                  </a:extLst>
                </p:cNvPr>
                <p:cNvSpPr>
                  <a:spLocks/>
                </p:cNvSpPr>
                <p:nvPr userDrawn="1"/>
              </p:nvSpPr>
              <p:spPr bwMode="ltGray">
                <a:xfrm>
                  <a:off x="689" y="6"/>
                  <a:ext cx="1386" cy="232"/>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41" name="Freeform 61">
                  <a:extLst>
                    <a:ext uri="{FF2B5EF4-FFF2-40B4-BE49-F238E27FC236}">
                      <a16:creationId xmlns:a16="http://schemas.microsoft.com/office/drawing/2014/main" id="{EC5E10CA-3BA9-49E3-95C4-3FBE46230796}"/>
                    </a:ext>
                  </a:extLst>
                </p:cNvPr>
                <p:cNvSpPr>
                  <a:spLocks/>
                </p:cNvSpPr>
                <p:nvPr userDrawn="1"/>
              </p:nvSpPr>
              <p:spPr bwMode="ltGray">
                <a:xfrm>
                  <a:off x="971" y="91"/>
                  <a:ext cx="30" cy="25"/>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42" name="Freeform 62">
                  <a:extLst>
                    <a:ext uri="{FF2B5EF4-FFF2-40B4-BE49-F238E27FC236}">
                      <a16:creationId xmlns:a16="http://schemas.microsoft.com/office/drawing/2014/main" id="{16281AEC-0740-4079-96E1-DD71D4DB0B7D}"/>
                    </a:ext>
                  </a:extLst>
                </p:cNvPr>
                <p:cNvSpPr>
                  <a:spLocks/>
                </p:cNvSpPr>
                <p:nvPr userDrawn="1"/>
              </p:nvSpPr>
              <p:spPr bwMode="ltGray">
                <a:xfrm>
                  <a:off x="935" y="125"/>
                  <a:ext cx="45" cy="27"/>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43" name="Freeform 63">
                  <a:extLst>
                    <a:ext uri="{FF2B5EF4-FFF2-40B4-BE49-F238E27FC236}">
                      <a16:creationId xmlns:a16="http://schemas.microsoft.com/office/drawing/2014/main" id="{375EA58E-FD73-47D4-98D6-7D09F795CDF8}"/>
                    </a:ext>
                  </a:extLst>
                </p:cNvPr>
                <p:cNvSpPr>
                  <a:spLocks/>
                </p:cNvSpPr>
                <p:nvPr userDrawn="1"/>
              </p:nvSpPr>
              <p:spPr bwMode="ltGray">
                <a:xfrm>
                  <a:off x="1081" y="226"/>
                  <a:ext cx="75" cy="14"/>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44" name="Freeform 64">
                  <a:extLst>
                    <a:ext uri="{FF2B5EF4-FFF2-40B4-BE49-F238E27FC236}">
                      <a16:creationId xmlns:a16="http://schemas.microsoft.com/office/drawing/2014/main" id="{04EA676B-DF68-4522-BA86-988DC3C2F56F}"/>
                    </a:ext>
                  </a:extLst>
                </p:cNvPr>
                <p:cNvSpPr>
                  <a:spLocks/>
                </p:cNvSpPr>
                <p:nvPr userDrawn="1"/>
              </p:nvSpPr>
              <p:spPr bwMode="ltGray">
                <a:xfrm>
                  <a:off x="1210" y="223"/>
                  <a:ext cx="42" cy="37"/>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45" name="Freeform 65">
                  <a:extLst>
                    <a:ext uri="{FF2B5EF4-FFF2-40B4-BE49-F238E27FC236}">
                      <a16:creationId xmlns:a16="http://schemas.microsoft.com/office/drawing/2014/main" id="{B1AAA597-50ED-4F79-81C7-8F1D6C9A90A4}"/>
                    </a:ext>
                  </a:extLst>
                </p:cNvPr>
                <p:cNvSpPr>
                  <a:spLocks/>
                </p:cNvSpPr>
                <p:nvPr userDrawn="1"/>
              </p:nvSpPr>
              <p:spPr bwMode="ltGray">
                <a:xfrm>
                  <a:off x="865" y="123"/>
                  <a:ext cx="33" cy="24"/>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6239" name="Group 159">
                <a:extLst>
                  <a:ext uri="{FF2B5EF4-FFF2-40B4-BE49-F238E27FC236}">
                    <a16:creationId xmlns:a16="http://schemas.microsoft.com/office/drawing/2014/main" id="{770A828E-78D5-4E90-9F7F-4D84CD06EB03}"/>
                  </a:ext>
                </a:extLst>
              </p:cNvPr>
              <p:cNvGrpSpPr>
                <a:grpSpLocks/>
              </p:cNvGrpSpPr>
              <p:nvPr userDrawn="1"/>
            </p:nvGrpSpPr>
            <p:grpSpPr bwMode="auto">
              <a:xfrm>
                <a:off x="7" y="6"/>
                <a:ext cx="5739" cy="1022"/>
                <a:chOff x="1056" y="111"/>
                <a:chExt cx="2448" cy="418"/>
              </a:xfrm>
            </p:grpSpPr>
            <p:sp>
              <p:nvSpPr>
                <p:cNvPr id="46190" name="Line 110">
                  <a:extLst>
                    <a:ext uri="{FF2B5EF4-FFF2-40B4-BE49-F238E27FC236}">
                      <a16:creationId xmlns:a16="http://schemas.microsoft.com/office/drawing/2014/main" id="{FCE53991-F549-4A18-9E0E-87BD49982282}"/>
                    </a:ext>
                  </a:extLst>
                </p:cNvPr>
                <p:cNvSpPr>
                  <a:spLocks noChangeShapeType="1"/>
                </p:cNvSpPr>
                <p:nvPr/>
              </p:nvSpPr>
              <p:spPr bwMode="white">
                <a:xfrm>
                  <a:off x="1056" y="332"/>
                  <a:ext cx="244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2" name="Line 112">
                  <a:extLst>
                    <a:ext uri="{FF2B5EF4-FFF2-40B4-BE49-F238E27FC236}">
                      <a16:creationId xmlns:a16="http://schemas.microsoft.com/office/drawing/2014/main" id="{C5B5047D-A71D-4F06-AB96-EC75C0721233}"/>
                    </a:ext>
                  </a:extLst>
                </p:cNvPr>
                <p:cNvSpPr>
                  <a:spLocks noChangeShapeType="1"/>
                </p:cNvSpPr>
                <p:nvPr/>
              </p:nvSpPr>
              <p:spPr bwMode="white">
                <a:xfrm>
                  <a:off x="125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3" name="Line 113">
                  <a:extLst>
                    <a:ext uri="{FF2B5EF4-FFF2-40B4-BE49-F238E27FC236}">
                      <a16:creationId xmlns:a16="http://schemas.microsoft.com/office/drawing/2014/main" id="{5DF8FEFC-D458-43C8-987A-0B66CF9520CC}"/>
                    </a:ext>
                  </a:extLst>
                </p:cNvPr>
                <p:cNvSpPr>
                  <a:spLocks noChangeShapeType="1"/>
                </p:cNvSpPr>
                <p:nvPr/>
              </p:nvSpPr>
              <p:spPr bwMode="white">
                <a:xfrm>
                  <a:off x="148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4" name="Line 114">
                  <a:extLst>
                    <a:ext uri="{FF2B5EF4-FFF2-40B4-BE49-F238E27FC236}">
                      <a16:creationId xmlns:a16="http://schemas.microsoft.com/office/drawing/2014/main" id="{2EFFB033-1718-4075-9A72-A514DB188F84}"/>
                    </a:ext>
                  </a:extLst>
                </p:cNvPr>
                <p:cNvSpPr>
                  <a:spLocks noChangeShapeType="1"/>
                </p:cNvSpPr>
                <p:nvPr/>
              </p:nvSpPr>
              <p:spPr bwMode="white">
                <a:xfrm>
                  <a:off x="171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5" name="Line 115">
                  <a:extLst>
                    <a:ext uri="{FF2B5EF4-FFF2-40B4-BE49-F238E27FC236}">
                      <a16:creationId xmlns:a16="http://schemas.microsoft.com/office/drawing/2014/main" id="{D07D0DC4-5270-4EA0-AAB7-29B9DA591219}"/>
                    </a:ext>
                  </a:extLst>
                </p:cNvPr>
                <p:cNvSpPr>
                  <a:spLocks noChangeShapeType="1"/>
                </p:cNvSpPr>
                <p:nvPr/>
              </p:nvSpPr>
              <p:spPr bwMode="white">
                <a:xfrm>
                  <a:off x="193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6" name="Line 116">
                  <a:extLst>
                    <a:ext uri="{FF2B5EF4-FFF2-40B4-BE49-F238E27FC236}">
                      <a16:creationId xmlns:a16="http://schemas.microsoft.com/office/drawing/2014/main" id="{E4DFB2D4-6301-4AAB-AE34-EA7A7EB57C6C}"/>
                    </a:ext>
                  </a:extLst>
                </p:cNvPr>
                <p:cNvSpPr>
                  <a:spLocks noChangeShapeType="1"/>
                </p:cNvSpPr>
                <p:nvPr/>
              </p:nvSpPr>
              <p:spPr bwMode="white">
                <a:xfrm>
                  <a:off x="216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7" name="Line 117">
                  <a:extLst>
                    <a:ext uri="{FF2B5EF4-FFF2-40B4-BE49-F238E27FC236}">
                      <a16:creationId xmlns:a16="http://schemas.microsoft.com/office/drawing/2014/main" id="{34D426F6-9048-49B1-B679-73B7E87D02AB}"/>
                    </a:ext>
                  </a:extLst>
                </p:cNvPr>
                <p:cNvSpPr>
                  <a:spLocks noChangeShapeType="1"/>
                </p:cNvSpPr>
                <p:nvPr/>
              </p:nvSpPr>
              <p:spPr bwMode="white">
                <a:xfrm>
                  <a:off x="239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8" name="Line 118">
                  <a:extLst>
                    <a:ext uri="{FF2B5EF4-FFF2-40B4-BE49-F238E27FC236}">
                      <a16:creationId xmlns:a16="http://schemas.microsoft.com/office/drawing/2014/main" id="{AF1BB5C2-DDA5-491D-9D01-0FBF26F386C2}"/>
                    </a:ext>
                  </a:extLst>
                </p:cNvPr>
                <p:cNvSpPr>
                  <a:spLocks noChangeShapeType="1"/>
                </p:cNvSpPr>
                <p:nvPr/>
              </p:nvSpPr>
              <p:spPr bwMode="white">
                <a:xfrm>
                  <a:off x="262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199" name="Line 119">
                  <a:extLst>
                    <a:ext uri="{FF2B5EF4-FFF2-40B4-BE49-F238E27FC236}">
                      <a16:creationId xmlns:a16="http://schemas.microsoft.com/office/drawing/2014/main" id="{FB3FF5D0-3DAB-472A-8660-D78E2F9D7B1E}"/>
                    </a:ext>
                  </a:extLst>
                </p:cNvPr>
                <p:cNvSpPr>
                  <a:spLocks noChangeShapeType="1"/>
                </p:cNvSpPr>
                <p:nvPr/>
              </p:nvSpPr>
              <p:spPr bwMode="white">
                <a:xfrm>
                  <a:off x="285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00" name="Line 120">
                  <a:extLst>
                    <a:ext uri="{FF2B5EF4-FFF2-40B4-BE49-F238E27FC236}">
                      <a16:creationId xmlns:a16="http://schemas.microsoft.com/office/drawing/2014/main" id="{A6EC965B-C341-4738-A768-2AA56597CC75}"/>
                    </a:ext>
                  </a:extLst>
                </p:cNvPr>
                <p:cNvSpPr>
                  <a:spLocks noChangeShapeType="1"/>
                </p:cNvSpPr>
                <p:nvPr/>
              </p:nvSpPr>
              <p:spPr bwMode="white">
                <a:xfrm>
                  <a:off x="307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01" name="Line 121">
                  <a:extLst>
                    <a:ext uri="{FF2B5EF4-FFF2-40B4-BE49-F238E27FC236}">
                      <a16:creationId xmlns:a16="http://schemas.microsoft.com/office/drawing/2014/main" id="{B1790669-A89A-42AD-9CE1-70F9C9D9A94E}"/>
                    </a:ext>
                  </a:extLst>
                </p:cNvPr>
                <p:cNvSpPr>
                  <a:spLocks noChangeShapeType="1"/>
                </p:cNvSpPr>
                <p:nvPr/>
              </p:nvSpPr>
              <p:spPr bwMode="white">
                <a:xfrm>
                  <a:off x="330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46240" name="Group 160">
                <a:extLst>
                  <a:ext uri="{FF2B5EF4-FFF2-40B4-BE49-F238E27FC236}">
                    <a16:creationId xmlns:a16="http://schemas.microsoft.com/office/drawing/2014/main" id="{F7CFD8BE-63D5-4F03-A91A-163FD254DD52}"/>
                  </a:ext>
                </a:extLst>
              </p:cNvPr>
              <p:cNvGrpSpPr>
                <a:grpSpLocks/>
              </p:cNvGrpSpPr>
              <p:nvPr userDrawn="1"/>
            </p:nvGrpSpPr>
            <p:grpSpPr bwMode="auto">
              <a:xfrm>
                <a:off x="363" y="1"/>
                <a:ext cx="4919" cy="1034"/>
                <a:chOff x="1208" y="109"/>
                <a:chExt cx="2098" cy="423"/>
              </a:xfrm>
            </p:grpSpPr>
            <p:sp>
              <p:nvSpPr>
                <p:cNvPr id="46212" name="Line 132">
                  <a:extLst>
                    <a:ext uri="{FF2B5EF4-FFF2-40B4-BE49-F238E27FC236}">
                      <a16:creationId xmlns:a16="http://schemas.microsoft.com/office/drawing/2014/main" id="{18FBC8E0-2ED7-4837-8BDB-89C5CA32A80C}"/>
                    </a:ext>
                  </a:extLst>
                </p:cNvPr>
                <p:cNvSpPr>
                  <a:spLocks noChangeShapeType="1"/>
                </p:cNvSpPr>
                <p:nvPr/>
              </p:nvSpPr>
              <p:spPr bwMode="ltGray">
                <a:xfrm>
                  <a:off x="2850" y="110"/>
                  <a:ext cx="0" cy="14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13" name="Line 133">
                  <a:extLst>
                    <a:ext uri="{FF2B5EF4-FFF2-40B4-BE49-F238E27FC236}">
                      <a16:creationId xmlns:a16="http://schemas.microsoft.com/office/drawing/2014/main" id="{B2450854-15F9-4C70-92E8-5AFA2A89DA4D}"/>
                    </a:ext>
                  </a:extLst>
                </p:cNvPr>
                <p:cNvSpPr>
                  <a:spLocks noChangeShapeType="1"/>
                </p:cNvSpPr>
                <p:nvPr/>
              </p:nvSpPr>
              <p:spPr bwMode="ltGray">
                <a:xfrm>
                  <a:off x="2972" y="332"/>
                  <a:ext cx="7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14" name="Line 134">
                  <a:extLst>
                    <a:ext uri="{FF2B5EF4-FFF2-40B4-BE49-F238E27FC236}">
                      <a16:creationId xmlns:a16="http://schemas.microsoft.com/office/drawing/2014/main" id="{C9D9A728-21BB-4360-8B13-316D4E6FE319}"/>
                    </a:ext>
                  </a:extLst>
                </p:cNvPr>
                <p:cNvSpPr>
                  <a:spLocks noChangeShapeType="1"/>
                </p:cNvSpPr>
                <p:nvPr/>
              </p:nvSpPr>
              <p:spPr bwMode="ltGray">
                <a:xfrm>
                  <a:off x="3078" y="350"/>
                  <a:ext cx="0" cy="2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15" name="Line 135">
                  <a:extLst>
                    <a:ext uri="{FF2B5EF4-FFF2-40B4-BE49-F238E27FC236}">
                      <a16:creationId xmlns:a16="http://schemas.microsoft.com/office/drawing/2014/main" id="{66E8D751-D968-4C4A-BF59-A0ECE6479E19}"/>
                    </a:ext>
                  </a:extLst>
                </p:cNvPr>
                <p:cNvSpPr>
                  <a:spLocks noChangeShapeType="1"/>
                </p:cNvSpPr>
                <p:nvPr/>
              </p:nvSpPr>
              <p:spPr bwMode="ltGray">
                <a:xfrm>
                  <a:off x="3306" y="450"/>
                  <a:ext cx="0" cy="7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25" name="Line 145">
                  <a:extLst>
                    <a:ext uri="{FF2B5EF4-FFF2-40B4-BE49-F238E27FC236}">
                      <a16:creationId xmlns:a16="http://schemas.microsoft.com/office/drawing/2014/main" id="{68D9956D-4FAC-49AC-B130-77CD70784F56}"/>
                    </a:ext>
                  </a:extLst>
                </p:cNvPr>
                <p:cNvSpPr>
                  <a:spLocks noChangeShapeType="1"/>
                </p:cNvSpPr>
                <p:nvPr/>
              </p:nvSpPr>
              <p:spPr bwMode="ltGray">
                <a:xfrm>
                  <a:off x="2166" y="114"/>
                  <a:ext cx="0" cy="6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26" name="Line 146">
                  <a:extLst>
                    <a:ext uri="{FF2B5EF4-FFF2-40B4-BE49-F238E27FC236}">
                      <a16:creationId xmlns:a16="http://schemas.microsoft.com/office/drawing/2014/main" id="{D1BD85F4-0E79-4283-9813-BF6EEA66A64F}"/>
                    </a:ext>
                  </a:extLst>
                </p:cNvPr>
                <p:cNvSpPr>
                  <a:spLocks noChangeShapeType="1"/>
                </p:cNvSpPr>
                <p:nvPr/>
              </p:nvSpPr>
              <p:spPr bwMode="ltGray">
                <a:xfrm>
                  <a:off x="1938" y="111"/>
                  <a:ext cx="0" cy="33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27" name="Line 147">
                  <a:extLst>
                    <a:ext uri="{FF2B5EF4-FFF2-40B4-BE49-F238E27FC236}">
                      <a16:creationId xmlns:a16="http://schemas.microsoft.com/office/drawing/2014/main" id="{AA82F6FC-4F08-4A1D-BD97-E2D2A3ED7487}"/>
                    </a:ext>
                  </a:extLst>
                </p:cNvPr>
                <p:cNvSpPr>
                  <a:spLocks noChangeShapeType="1"/>
                </p:cNvSpPr>
                <p:nvPr/>
              </p:nvSpPr>
              <p:spPr bwMode="ltGray">
                <a:xfrm flipH="1">
                  <a:off x="1912" y="332"/>
                  <a:ext cx="6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28" name="Line 148">
                  <a:extLst>
                    <a:ext uri="{FF2B5EF4-FFF2-40B4-BE49-F238E27FC236}">
                      <a16:creationId xmlns:a16="http://schemas.microsoft.com/office/drawing/2014/main" id="{2EC5265A-2B68-48FF-A711-3A6FB1DF2888}"/>
                    </a:ext>
                  </a:extLst>
                </p:cNvPr>
                <p:cNvSpPr>
                  <a:spLocks noChangeShapeType="1"/>
                </p:cNvSpPr>
                <p:nvPr/>
              </p:nvSpPr>
              <p:spPr bwMode="ltGray">
                <a:xfrm>
                  <a:off x="1778" y="332"/>
                  <a:ext cx="6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29" name="Line 149">
                  <a:extLst>
                    <a:ext uri="{FF2B5EF4-FFF2-40B4-BE49-F238E27FC236}">
                      <a16:creationId xmlns:a16="http://schemas.microsoft.com/office/drawing/2014/main" id="{212B0986-3642-47E1-AAF4-6E175B37DF58}"/>
                    </a:ext>
                  </a:extLst>
                </p:cNvPr>
                <p:cNvSpPr>
                  <a:spLocks noChangeShapeType="1"/>
                </p:cNvSpPr>
                <p:nvPr/>
              </p:nvSpPr>
              <p:spPr bwMode="ltGray">
                <a:xfrm flipH="1">
                  <a:off x="1578" y="332"/>
                  <a:ext cx="8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30" name="Line 150">
                  <a:extLst>
                    <a:ext uri="{FF2B5EF4-FFF2-40B4-BE49-F238E27FC236}">
                      <a16:creationId xmlns:a16="http://schemas.microsoft.com/office/drawing/2014/main" id="{D2E0A66A-39D9-4E8A-BD48-F86B35F28896}"/>
                    </a:ext>
                  </a:extLst>
                </p:cNvPr>
                <p:cNvSpPr>
                  <a:spLocks noChangeShapeType="1"/>
                </p:cNvSpPr>
                <p:nvPr/>
              </p:nvSpPr>
              <p:spPr bwMode="ltGray">
                <a:xfrm>
                  <a:off x="1208" y="332"/>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31" name="Line 151">
                  <a:extLst>
                    <a:ext uri="{FF2B5EF4-FFF2-40B4-BE49-F238E27FC236}">
                      <a16:creationId xmlns:a16="http://schemas.microsoft.com/office/drawing/2014/main" id="{B8D053C4-4921-4CD6-A7A9-416EADFBCA10}"/>
                    </a:ext>
                  </a:extLst>
                </p:cNvPr>
                <p:cNvSpPr>
                  <a:spLocks noChangeShapeType="1"/>
                </p:cNvSpPr>
                <p:nvPr/>
              </p:nvSpPr>
              <p:spPr bwMode="ltGray">
                <a:xfrm>
                  <a:off x="1480" y="234"/>
                  <a:ext cx="0" cy="29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32" name="Line 152">
                  <a:extLst>
                    <a:ext uri="{FF2B5EF4-FFF2-40B4-BE49-F238E27FC236}">
                      <a16:creationId xmlns:a16="http://schemas.microsoft.com/office/drawing/2014/main" id="{C5041E99-6E2A-465A-9CB4-1A4D040B05D1}"/>
                    </a:ext>
                  </a:extLst>
                </p:cNvPr>
                <p:cNvSpPr>
                  <a:spLocks noChangeShapeType="1"/>
                </p:cNvSpPr>
                <p:nvPr/>
              </p:nvSpPr>
              <p:spPr bwMode="ltGray">
                <a:xfrm>
                  <a:off x="1254" y="252"/>
                  <a:ext cx="0" cy="15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33" name="Line 153">
                  <a:extLst>
                    <a:ext uri="{FF2B5EF4-FFF2-40B4-BE49-F238E27FC236}">
                      <a16:creationId xmlns:a16="http://schemas.microsoft.com/office/drawing/2014/main" id="{0DEBA35B-FA06-4558-A562-45E7EF3AB504}"/>
                    </a:ext>
                  </a:extLst>
                </p:cNvPr>
                <p:cNvSpPr>
                  <a:spLocks noChangeShapeType="1"/>
                </p:cNvSpPr>
                <p:nvPr/>
              </p:nvSpPr>
              <p:spPr bwMode="ltGray">
                <a:xfrm flipH="1" flipV="1">
                  <a:off x="1482" y="109"/>
                  <a:ext cx="0" cy="2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34" name="Line 154">
                  <a:extLst>
                    <a:ext uri="{FF2B5EF4-FFF2-40B4-BE49-F238E27FC236}">
                      <a16:creationId xmlns:a16="http://schemas.microsoft.com/office/drawing/2014/main" id="{FBFA7659-89B3-47F8-93FC-94B25F318480}"/>
                    </a:ext>
                  </a:extLst>
                </p:cNvPr>
                <p:cNvSpPr>
                  <a:spLocks noChangeShapeType="1"/>
                </p:cNvSpPr>
                <p:nvPr/>
              </p:nvSpPr>
              <p:spPr bwMode="ltGray">
                <a:xfrm>
                  <a:off x="1710" y="180"/>
                  <a:ext cx="0" cy="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6235" name="Line 155">
                  <a:extLst>
                    <a:ext uri="{FF2B5EF4-FFF2-40B4-BE49-F238E27FC236}">
                      <a16:creationId xmlns:a16="http://schemas.microsoft.com/office/drawing/2014/main" id="{1B995D43-6289-4B8A-B0C1-62C693FF5C1B}"/>
                    </a:ext>
                  </a:extLst>
                </p:cNvPr>
                <p:cNvSpPr>
                  <a:spLocks noChangeShapeType="1"/>
                </p:cNvSpPr>
                <p:nvPr/>
              </p:nvSpPr>
              <p:spPr bwMode="ltGray">
                <a:xfrm flipV="1">
                  <a:off x="1710" y="111"/>
                  <a:ext cx="0" cy="2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pic>
          <p:nvPicPr>
            <p:cNvPr id="46238" name="Picture 158" descr="earth">
              <a:extLst>
                <a:ext uri="{FF2B5EF4-FFF2-40B4-BE49-F238E27FC236}">
                  <a16:creationId xmlns:a16="http://schemas.microsoft.com/office/drawing/2014/main" id="{B9D4A93F-C195-4CB2-A5F2-2AD90A974B3B}"/>
                </a:ext>
              </a:extLst>
            </p:cNvPr>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extLst>
              <a:ext uri="{909E8E84-426E-40DD-AFC4-6F175D3DCCD1}">
                <a14:hiddenFill xmlns:a14="http://schemas.microsoft.com/office/drawing/2010/main">
                  <a:solidFill>
                    <a:srgbClr val="FFFFFF"/>
                  </a:solidFill>
                </a14:hiddenFill>
              </a:ext>
            </a:extLst>
          </p:spPr>
        </p:pic>
      </p:grpSp>
      <p:sp>
        <p:nvSpPr>
          <p:cNvPr id="46082" name="Rectangle 2">
            <a:extLst>
              <a:ext uri="{FF2B5EF4-FFF2-40B4-BE49-F238E27FC236}">
                <a16:creationId xmlns:a16="http://schemas.microsoft.com/office/drawing/2014/main" id="{74A7E801-D724-4226-AFA2-C058572F1C4B}"/>
              </a:ext>
            </a:extLst>
          </p:cNvPr>
          <p:cNvSpPr>
            <a:spLocks noGrp="1" noChangeArrowheads="1"/>
          </p:cNvSpPr>
          <p:nvPr>
            <p:ph type="ctrTitle"/>
          </p:nvPr>
        </p:nvSpPr>
        <p:spPr>
          <a:xfrm>
            <a:off x="2438400" y="1828800"/>
            <a:ext cx="9245600" cy="2362200"/>
          </a:xfrm>
        </p:spPr>
        <p:txBody>
          <a:bodyPr/>
          <a:lstStyle>
            <a:lvl1pPr>
              <a:defRPr/>
            </a:lvl1pPr>
          </a:lstStyle>
          <a:p>
            <a:pPr lvl="0"/>
            <a:r>
              <a:rPr lang="en-US" altLang="en-US" noProof="0"/>
              <a:t>Click to edit Master title style</a:t>
            </a:r>
          </a:p>
        </p:txBody>
      </p:sp>
      <p:sp>
        <p:nvSpPr>
          <p:cNvPr id="46083" name="Rectangle 3">
            <a:extLst>
              <a:ext uri="{FF2B5EF4-FFF2-40B4-BE49-F238E27FC236}">
                <a16:creationId xmlns:a16="http://schemas.microsoft.com/office/drawing/2014/main" id="{AD1F4F27-0E93-49D2-A904-8BACA5F5FBB4}"/>
              </a:ext>
            </a:extLst>
          </p:cNvPr>
          <p:cNvSpPr>
            <a:spLocks noGrp="1" noChangeArrowheads="1"/>
          </p:cNvSpPr>
          <p:nvPr>
            <p:ph type="subTitle" idx="1"/>
          </p:nvPr>
        </p:nvSpPr>
        <p:spPr>
          <a:xfrm>
            <a:off x="2438400" y="4572000"/>
            <a:ext cx="9245600" cy="1295400"/>
          </a:xfrm>
        </p:spPr>
        <p:txBody>
          <a:bodyPr/>
          <a:lstStyle>
            <a:lvl1pPr marL="0" indent="0">
              <a:buFontTx/>
              <a:buNone/>
              <a:defRPr/>
            </a:lvl1pPr>
          </a:lstStyle>
          <a:p>
            <a:pPr lvl="0"/>
            <a:r>
              <a:rPr lang="en-US" altLang="en-US" noProof="0"/>
              <a:t>Click to edit Master subtitle style</a:t>
            </a:r>
          </a:p>
        </p:txBody>
      </p:sp>
      <p:sp>
        <p:nvSpPr>
          <p:cNvPr id="46084" name="Rectangle 4">
            <a:extLst>
              <a:ext uri="{FF2B5EF4-FFF2-40B4-BE49-F238E27FC236}">
                <a16:creationId xmlns:a16="http://schemas.microsoft.com/office/drawing/2014/main" id="{5FA98421-2580-4726-8897-DFF018252607}"/>
              </a:ext>
            </a:extLst>
          </p:cNvPr>
          <p:cNvSpPr>
            <a:spLocks noGrp="1" noChangeArrowheads="1"/>
          </p:cNvSpPr>
          <p:nvPr>
            <p:ph type="dt" sz="half" idx="2"/>
          </p:nvPr>
        </p:nvSpPr>
        <p:spPr>
          <a:xfrm>
            <a:off x="711200" y="6248400"/>
            <a:ext cx="2540000" cy="457200"/>
          </a:xfrm>
        </p:spPr>
        <p:txBody>
          <a:bodyPr/>
          <a:lstStyle>
            <a:lvl1pPr>
              <a:defRPr/>
            </a:lvl1pPr>
          </a:lstStyle>
          <a:p>
            <a:endParaRPr lang="en-US" altLang="en-US"/>
          </a:p>
        </p:txBody>
      </p:sp>
      <p:sp>
        <p:nvSpPr>
          <p:cNvPr id="46085" name="Rectangle 5">
            <a:extLst>
              <a:ext uri="{FF2B5EF4-FFF2-40B4-BE49-F238E27FC236}">
                <a16:creationId xmlns:a16="http://schemas.microsoft.com/office/drawing/2014/main" id="{CB0143D9-0913-49E6-A2D9-A4D441996CE1}"/>
              </a:ext>
            </a:extLst>
          </p:cNvPr>
          <p:cNvSpPr>
            <a:spLocks noGrp="1" noChangeArrowheads="1"/>
          </p:cNvSpPr>
          <p:nvPr>
            <p:ph type="ftr" sz="quarter" idx="3"/>
          </p:nvPr>
        </p:nvSpPr>
        <p:spPr>
          <a:xfrm>
            <a:off x="4267200" y="6248400"/>
            <a:ext cx="3860800" cy="457200"/>
          </a:xfrm>
        </p:spPr>
        <p:txBody>
          <a:bodyPr/>
          <a:lstStyle>
            <a:lvl1pPr>
              <a:defRPr/>
            </a:lvl1pPr>
          </a:lstStyle>
          <a:p>
            <a:endParaRPr lang="en-US" altLang="en-US"/>
          </a:p>
        </p:txBody>
      </p:sp>
      <p:sp>
        <p:nvSpPr>
          <p:cNvPr id="46086" name="Rectangle 6">
            <a:extLst>
              <a:ext uri="{FF2B5EF4-FFF2-40B4-BE49-F238E27FC236}">
                <a16:creationId xmlns:a16="http://schemas.microsoft.com/office/drawing/2014/main" id="{C53B7FA5-510D-467A-BC9B-BE3C0A155005}"/>
              </a:ext>
            </a:extLst>
          </p:cNvPr>
          <p:cNvSpPr>
            <a:spLocks noGrp="1" noChangeArrowheads="1"/>
          </p:cNvSpPr>
          <p:nvPr>
            <p:ph type="sldNum" sz="quarter" idx="4"/>
          </p:nvPr>
        </p:nvSpPr>
        <p:spPr>
          <a:xfrm>
            <a:off x="9144000" y="6248400"/>
            <a:ext cx="2540000" cy="457200"/>
          </a:xfrm>
        </p:spPr>
        <p:txBody>
          <a:bodyPr/>
          <a:lstStyle>
            <a:lvl1pPr>
              <a:defRPr/>
            </a:lvl1pPr>
          </a:lstStyle>
          <a:p>
            <a:fld id="{E456C954-8EBB-4AE0-BEED-71854B37BDC1}" type="slidenum">
              <a:rPr lang="en-US" altLang="en-US" smtClean="0"/>
              <a:pPr/>
              <a:t>‹#›</a:t>
            </a:fld>
            <a:endParaRPr lang="en-US" altLang="en-US"/>
          </a:p>
        </p:txBody>
      </p:sp>
    </p:spTree>
    <p:extLst>
      <p:ext uri="{BB962C8B-B14F-4D97-AF65-F5344CB8AC3E}">
        <p14:creationId xmlns:p14="http://schemas.microsoft.com/office/powerpoint/2010/main" val="266264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54BB-4C29-4D2E-8C61-D37786069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F08A88-4C71-4D7B-9568-D2383A4E9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B7C69-3634-4D11-8A9A-639230BDD25C}"/>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5" name="Footer Placeholder 4">
            <a:extLst>
              <a:ext uri="{FF2B5EF4-FFF2-40B4-BE49-F238E27FC236}">
                <a16:creationId xmlns:a16="http://schemas.microsoft.com/office/drawing/2014/main" id="{43AFC772-1587-42F5-81B9-5F5CD904B060}"/>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4793BE9A-2A85-4315-829B-5F0CE981DE43}"/>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30781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F34E6B-D483-452B-BC8F-FE42C132D68E}"/>
              </a:ext>
            </a:extLst>
          </p:cNvPr>
          <p:cNvSpPr>
            <a:spLocks noGrp="1"/>
          </p:cNvSpPr>
          <p:nvPr>
            <p:ph type="title" orient="vert"/>
          </p:nvPr>
        </p:nvSpPr>
        <p:spPr>
          <a:xfrm>
            <a:off x="8540752" y="930276"/>
            <a:ext cx="2736849" cy="53324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500A4A-EF6A-4D5C-B46B-04C470C1AB82}"/>
              </a:ext>
            </a:extLst>
          </p:cNvPr>
          <p:cNvSpPr>
            <a:spLocks noGrp="1"/>
          </p:cNvSpPr>
          <p:nvPr>
            <p:ph type="body" orient="vert" idx="1"/>
          </p:nvPr>
        </p:nvSpPr>
        <p:spPr>
          <a:xfrm>
            <a:off x="328084" y="930276"/>
            <a:ext cx="8009467" cy="53324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9FA77-A579-42FC-9EB3-A9902820FDE5}"/>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5" name="Footer Placeholder 4">
            <a:extLst>
              <a:ext uri="{FF2B5EF4-FFF2-40B4-BE49-F238E27FC236}">
                <a16:creationId xmlns:a16="http://schemas.microsoft.com/office/drawing/2014/main" id="{EE7174EB-825D-4C8A-85DD-1DD1454091E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882BD050-7BBD-4A1B-A5DD-E2EC08B94764}"/>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986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1" name="Shape 21"/>
          <p:cNvSpPr>
            <a:spLocks noGrp="1"/>
          </p:cNvSpPr>
          <p:nvPr>
            <p:ph type="title"/>
          </p:nvPr>
        </p:nvSpPr>
        <p:spPr>
          <a:xfrm>
            <a:off x="609600" y="533401"/>
            <a:ext cx="10972800" cy="990600"/>
          </a:xfrm>
          <a:prstGeom prst="rect">
            <a:avLst/>
          </a:prstGeom>
        </p:spPr>
        <p:txBody>
          <a:bodyPr lIns="82296" tIns="41148" rIns="82296" bIns="41148"/>
          <a:lstStyle/>
          <a:p>
            <a:r>
              <a:t>Texte du titre</a:t>
            </a:r>
          </a:p>
        </p:txBody>
      </p:sp>
      <p:sp>
        <p:nvSpPr>
          <p:cNvPr id="22" name="Shape 22"/>
          <p:cNvSpPr>
            <a:spLocks noGrp="1"/>
          </p:cNvSpPr>
          <p:nvPr>
            <p:ph type="body" idx="1"/>
          </p:nvPr>
        </p:nvSpPr>
        <p:spPr>
          <a:xfrm>
            <a:off x="609600" y="1600201"/>
            <a:ext cx="10972800" cy="4876800"/>
          </a:xfrm>
          <a:prstGeom prst="rect">
            <a:avLst/>
          </a:prstGeom>
        </p:spPr>
        <p:txBody>
          <a:bodyPr lIns="82296" tIns="41148" rIns="82296" bIns="41148"/>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4" name="Shape 23">
            <a:extLst>
              <a:ext uri="{FF2B5EF4-FFF2-40B4-BE49-F238E27FC236}">
                <a16:creationId xmlns:a16="http://schemas.microsoft.com/office/drawing/2014/main" id="{DA6428CE-910E-48C3-ACA4-F8B0ECDA1DF7}"/>
              </a:ext>
            </a:extLst>
          </p:cNvPr>
          <p:cNvSpPr>
            <a:spLocks noGrp="1"/>
          </p:cNvSpPr>
          <p:nvPr>
            <p:ph type="sldNum" sz="quarter" idx="10"/>
          </p:nvPr>
        </p:nvSpPr>
        <p:spPr/>
        <p:txBody>
          <a:bodyPr/>
          <a:lstStyle>
            <a:lvl1pPr>
              <a:defRPr/>
            </a:lvl1pPr>
          </a:lstStyle>
          <a:p>
            <a:pPr>
              <a:defRPr/>
            </a:pPr>
            <a:fld id="{7775CB4A-3363-4D5B-9DD0-8C98FB0F24EC}" type="slidenum">
              <a:rPr lang="fr-FR" altLang="x-none"/>
              <a:pPr>
                <a:defRPr/>
              </a:pPr>
              <a:t>‹#›</a:t>
            </a:fld>
            <a:endParaRPr lang="fr-FR" altLang="x-none"/>
          </a:p>
        </p:txBody>
      </p:sp>
    </p:spTree>
    <p:extLst>
      <p:ext uri="{BB962C8B-B14F-4D97-AF65-F5344CB8AC3E}">
        <p14:creationId xmlns:p14="http://schemas.microsoft.com/office/powerpoint/2010/main" val="3154494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09AE22-47F5-4555-A016-ACD8526EE62F}" type="datetimeFigureOut">
              <a:rPr lang="en-GB" smtClean="0"/>
              <a:t>26/10/2019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0CF592-0AED-4107-B2E2-42A0944614BE}" type="slidenum">
              <a:rPr lang="en-GB" smtClean="0"/>
              <a:t>‹#›</a:t>
            </a:fld>
            <a:endParaRPr lang="en-GB"/>
          </a:p>
        </p:txBody>
      </p:sp>
    </p:spTree>
    <p:extLst>
      <p:ext uri="{BB962C8B-B14F-4D97-AF65-F5344CB8AC3E}">
        <p14:creationId xmlns:p14="http://schemas.microsoft.com/office/powerpoint/2010/main" val="56805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B9D389-2DFA-49F7-B7A9-F1AE57D2F640}"/>
              </a:ext>
            </a:extLst>
          </p:cNvPr>
          <p:cNvSpPr>
            <a:spLocks noGrp="1"/>
          </p:cNvSpPr>
          <p:nvPr>
            <p:ph/>
          </p:nvPr>
        </p:nvSpPr>
        <p:spPr>
          <a:xfrm>
            <a:off x="914400" y="609600"/>
            <a:ext cx="103632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2559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09AE22-47F5-4555-A016-ACD8526EE62F}" type="datetimeFigureOut">
              <a:rPr lang="en-GB" smtClean="0"/>
              <a:t>26/10/2019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0CF592-0AED-4107-B2E2-42A0944614BE}" type="slidenum">
              <a:rPr lang="en-GB" smtClean="0"/>
              <a:t>‹#›</a:t>
            </a:fld>
            <a:endParaRPr lang="en-GB"/>
          </a:p>
        </p:txBody>
      </p:sp>
    </p:spTree>
    <p:extLst>
      <p:ext uri="{BB962C8B-B14F-4D97-AF65-F5344CB8AC3E}">
        <p14:creationId xmlns:p14="http://schemas.microsoft.com/office/powerpoint/2010/main" val="348129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1B82-D387-4F3B-9AB2-1E064D34D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F2288-D126-4339-9B04-F619CB1E6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9F90C-AB34-4EFE-ACA8-8483CB1A97BA}"/>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5" name="Footer Placeholder 4">
            <a:extLst>
              <a:ext uri="{FF2B5EF4-FFF2-40B4-BE49-F238E27FC236}">
                <a16:creationId xmlns:a16="http://schemas.microsoft.com/office/drawing/2014/main" id="{A57C6DD4-ABFA-4D05-BECD-02B78A85D23E}"/>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B942A008-5233-4F62-9823-5A4F9757DBAB}"/>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277171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2292-C026-4E19-813A-FBBD6C53B88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FF39E-5EFB-45B5-A87A-27877140529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475E21B-5EF8-4815-AB62-4BF30C2651F0}"/>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5" name="Footer Placeholder 4">
            <a:extLst>
              <a:ext uri="{FF2B5EF4-FFF2-40B4-BE49-F238E27FC236}">
                <a16:creationId xmlns:a16="http://schemas.microsoft.com/office/drawing/2014/main" id="{60455BC2-A1B0-421A-B357-95FEA404FB54}"/>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89E2833-3036-4435-A2B6-2A75A98D0679}"/>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70993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7153-8448-4319-8F09-2220F0A92D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ABBE1B-5D79-4BEE-9172-87E1361FD270}"/>
              </a:ext>
            </a:extLst>
          </p:cNvPr>
          <p:cNvSpPr>
            <a:spLocks noGrp="1"/>
          </p:cNvSpPr>
          <p:nvPr>
            <p:ph sz="half" idx="1"/>
          </p:nvPr>
        </p:nvSpPr>
        <p:spPr>
          <a:xfrm>
            <a:off x="914400" y="2147888"/>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9D182D-46D3-430E-95D7-D67765B19900}"/>
              </a:ext>
            </a:extLst>
          </p:cNvPr>
          <p:cNvSpPr>
            <a:spLocks noGrp="1"/>
          </p:cNvSpPr>
          <p:nvPr>
            <p:ph sz="half" idx="2"/>
          </p:nvPr>
        </p:nvSpPr>
        <p:spPr>
          <a:xfrm>
            <a:off x="6197600" y="2147888"/>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4B66F0-70AC-4695-AD76-D0CDF9241972}"/>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6" name="Footer Placeholder 5">
            <a:extLst>
              <a:ext uri="{FF2B5EF4-FFF2-40B4-BE49-F238E27FC236}">
                <a16:creationId xmlns:a16="http://schemas.microsoft.com/office/drawing/2014/main" id="{4673F464-4F17-43D3-BAF5-F14F95EDA879}"/>
              </a:ext>
            </a:extLst>
          </p:cNvPr>
          <p:cNvSpPr>
            <a:spLocks noGrp="1"/>
          </p:cNvSpPr>
          <p:nvPr>
            <p:ph type="ftr" sz="quarter" idx="11"/>
          </p:nvPr>
        </p:nvSpPr>
        <p:spPr/>
        <p:txBody>
          <a:bodyPr/>
          <a:lstStyle>
            <a:lvl1pPr>
              <a:defRPr/>
            </a:lvl1pPr>
          </a:lstStyle>
          <a:p>
            <a:endParaRPr lang="en-GB"/>
          </a:p>
        </p:txBody>
      </p:sp>
      <p:sp>
        <p:nvSpPr>
          <p:cNvPr id="7" name="Slide Number Placeholder 6">
            <a:extLst>
              <a:ext uri="{FF2B5EF4-FFF2-40B4-BE49-F238E27FC236}">
                <a16:creationId xmlns:a16="http://schemas.microsoft.com/office/drawing/2014/main" id="{14415319-DA59-4596-B14D-6247DEE07154}"/>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2250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1F5FF-0125-4D8B-BDD4-4B292551027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7CF863-8C98-4C4A-A005-7C72118A906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F1F555-9BBD-43A6-9023-595F6BDABB1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67535-06CA-47E4-9E1C-305D020CBD4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35688-A695-4EF1-BBBF-BE2A2D71F99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8DA369-DD69-4142-9C5B-18B2B2752813}"/>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8" name="Footer Placeholder 7">
            <a:extLst>
              <a:ext uri="{FF2B5EF4-FFF2-40B4-BE49-F238E27FC236}">
                <a16:creationId xmlns:a16="http://schemas.microsoft.com/office/drawing/2014/main" id="{9F4EC6F1-DBFE-418B-9059-1D9F3AA09523}"/>
              </a:ext>
            </a:extLst>
          </p:cNvPr>
          <p:cNvSpPr>
            <a:spLocks noGrp="1"/>
          </p:cNvSpPr>
          <p:nvPr>
            <p:ph type="ftr" sz="quarter" idx="11"/>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8334DA82-665C-4E23-9653-C34C6777080F}"/>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420753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96D6-CD4C-4EF6-93F4-C4AAD63F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C042AA-CE2E-4C57-97B7-8A30607605A8}"/>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4" name="Footer Placeholder 3">
            <a:extLst>
              <a:ext uri="{FF2B5EF4-FFF2-40B4-BE49-F238E27FC236}">
                <a16:creationId xmlns:a16="http://schemas.microsoft.com/office/drawing/2014/main" id="{517D8840-E84E-4331-B3B1-A85EF6E5C479}"/>
              </a:ext>
            </a:extLst>
          </p:cNvPr>
          <p:cNvSpPr>
            <a:spLocks noGrp="1"/>
          </p:cNvSpPr>
          <p:nvPr>
            <p:ph type="ftr" sz="quarter" idx="11"/>
          </p:nvPr>
        </p:nvSpPr>
        <p:spPr/>
        <p:txBody>
          <a:bodyPr/>
          <a:lstStyle>
            <a:lvl1pPr>
              <a:defRPr/>
            </a:lvl1pPr>
          </a:lstStyle>
          <a:p>
            <a:endParaRPr lang="en-GB"/>
          </a:p>
        </p:txBody>
      </p:sp>
      <p:sp>
        <p:nvSpPr>
          <p:cNvPr id="5" name="Slide Number Placeholder 4">
            <a:extLst>
              <a:ext uri="{FF2B5EF4-FFF2-40B4-BE49-F238E27FC236}">
                <a16:creationId xmlns:a16="http://schemas.microsoft.com/office/drawing/2014/main" id="{47CA3DED-23BA-49A5-B37D-1E9687A017B1}"/>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27935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3B8267-B9A6-4F92-9CF6-79D3105D238D}"/>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3" name="Footer Placeholder 2">
            <a:extLst>
              <a:ext uri="{FF2B5EF4-FFF2-40B4-BE49-F238E27FC236}">
                <a16:creationId xmlns:a16="http://schemas.microsoft.com/office/drawing/2014/main" id="{B2270E9C-3CC1-43E5-8C07-42A7836F13A3}"/>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90F5F920-9EB9-41F2-A2BF-C99983B297F7}"/>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25309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DF09-36C8-4591-BB67-3DA7693D8D0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B72E0A-BB7E-45B3-A858-20AA2B03D53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363ACE-AD63-4AF4-B152-E9432B4CC66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236D7-FA4A-4382-8F4C-E1D2DCA1D0D0}"/>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6" name="Footer Placeholder 5">
            <a:extLst>
              <a:ext uri="{FF2B5EF4-FFF2-40B4-BE49-F238E27FC236}">
                <a16:creationId xmlns:a16="http://schemas.microsoft.com/office/drawing/2014/main" id="{2465C77B-642D-4F57-B066-D9F9A291699A}"/>
              </a:ext>
            </a:extLst>
          </p:cNvPr>
          <p:cNvSpPr>
            <a:spLocks noGrp="1"/>
          </p:cNvSpPr>
          <p:nvPr>
            <p:ph type="ftr" sz="quarter" idx="11"/>
          </p:nvPr>
        </p:nvSpPr>
        <p:spPr/>
        <p:txBody>
          <a:bodyPr/>
          <a:lstStyle>
            <a:lvl1pPr>
              <a:defRPr/>
            </a:lvl1pPr>
          </a:lstStyle>
          <a:p>
            <a:endParaRPr lang="en-GB"/>
          </a:p>
        </p:txBody>
      </p:sp>
      <p:sp>
        <p:nvSpPr>
          <p:cNvPr id="7" name="Slide Number Placeholder 6">
            <a:extLst>
              <a:ext uri="{FF2B5EF4-FFF2-40B4-BE49-F238E27FC236}">
                <a16:creationId xmlns:a16="http://schemas.microsoft.com/office/drawing/2014/main" id="{1E5FD2B2-BE93-467B-9ABB-82F9F9512447}"/>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49624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9B6A-3CF4-42FC-84A9-DA13DAB7FA5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93511A-5369-4F40-B8D9-B55E52D97E2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E8D9EB-005C-4EF6-83B0-822470329FF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1585-F98E-4FD8-BADB-BDD24AD6B5F1}"/>
              </a:ext>
            </a:extLst>
          </p:cNvPr>
          <p:cNvSpPr>
            <a:spLocks noGrp="1"/>
          </p:cNvSpPr>
          <p:nvPr>
            <p:ph type="dt" sz="half" idx="10"/>
          </p:nvPr>
        </p:nvSpPr>
        <p:spPr/>
        <p:txBody>
          <a:bodyPr/>
          <a:lstStyle>
            <a:lvl1pPr>
              <a:defRPr/>
            </a:lvl1pPr>
          </a:lstStyle>
          <a:p>
            <a:fld id="{2309AE22-47F5-4555-A016-ACD8526EE62F}" type="datetimeFigureOut">
              <a:rPr lang="en-GB" smtClean="0"/>
              <a:t>26/10/2019</a:t>
            </a:fld>
            <a:endParaRPr lang="en-GB"/>
          </a:p>
        </p:txBody>
      </p:sp>
      <p:sp>
        <p:nvSpPr>
          <p:cNvPr id="6" name="Footer Placeholder 5">
            <a:extLst>
              <a:ext uri="{FF2B5EF4-FFF2-40B4-BE49-F238E27FC236}">
                <a16:creationId xmlns:a16="http://schemas.microsoft.com/office/drawing/2014/main" id="{B4E0F19C-B6EB-4FED-9D37-87E17F452999}"/>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B7372424-B760-4584-84C0-0775685CBDB1}"/>
              </a:ext>
            </a:extLst>
          </p:cNvPr>
          <p:cNvSpPr>
            <a:spLocks noGrp="1"/>
          </p:cNvSpPr>
          <p:nvPr>
            <p:ph type="sldNum" sz="quarter" idx="12"/>
          </p:nvPr>
        </p:nvSpPr>
        <p:spPr/>
        <p:txBody>
          <a:bodyPr/>
          <a:lstStyle>
            <a:lvl1pPr>
              <a:defRPr/>
            </a:lvl1pPr>
          </a:lstStyle>
          <a:p>
            <a:fld id="{A80CF592-0AED-4107-B2E2-42A0944614BE}" type="slidenum">
              <a:rPr lang="en-GB" smtClean="0"/>
              <a:t>‹#›</a:t>
            </a:fld>
            <a:endParaRPr lang="en-GB"/>
          </a:p>
        </p:txBody>
      </p:sp>
    </p:spTree>
    <p:extLst>
      <p:ext uri="{BB962C8B-B14F-4D97-AF65-F5344CB8AC3E}">
        <p14:creationId xmlns:p14="http://schemas.microsoft.com/office/powerpoint/2010/main" val="379854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commons.wikimedia.org/wiki/File:World-map.svg" TargetMode="Externa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15000"/>
            <a:lum/>
            <a:extLst>
              <a:ext uri="{837473B0-CC2E-450A-ABE3-18F120FF3D39}">
                <a1611:picAttrSrcUrl xmlns:a1611="http://schemas.microsoft.com/office/drawing/2016/11/main" r:id="rId18"/>
              </a:ext>
            </a:extLst>
          </a:blip>
          <a:srcRect/>
          <a:stretch>
            <a:fillRect t="-9000" b="-9000"/>
          </a:stretch>
        </a:blip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B45321F-5131-4D7C-B3A0-D52B680F88DA}"/>
              </a:ext>
            </a:extLst>
          </p:cNvPr>
          <p:cNvSpPr>
            <a:spLocks noGrp="1" noChangeArrowheads="1"/>
          </p:cNvSpPr>
          <p:nvPr>
            <p:ph type="title"/>
          </p:nvPr>
        </p:nvSpPr>
        <p:spPr bwMode="auto">
          <a:xfrm>
            <a:off x="328084" y="93027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98217EB6-73FC-45D9-9937-0F75B76D502C}"/>
              </a:ext>
            </a:extLst>
          </p:cNvPr>
          <p:cNvSpPr>
            <a:spLocks noGrp="1" noChangeArrowheads="1"/>
          </p:cNvSpPr>
          <p:nvPr>
            <p:ph type="body" idx="1"/>
          </p:nvPr>
        </p:nvSpPr>
        <p:spPr bwMode="auto">
          <a:xfrm>
            <a:off x="914400" y="2147888"/>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a:extLst>
              <a:ext uri="{FF2B5EF4-FFF2-40B4-BE49-F238E27FC236}">
                <a16:creationId xmlns:a16="http://schemas.microsoft.com/office/drawing/2014/main" id="{BCC88E4F-A2F6-4163-B062-0E51DFA58314}"/>
              </a:ext>
            </a:extLst>
          </p:cNvPr>
          <p:cNvSpPr>
            <a:spLocks noGrp="1" noChangeArrowheads="1"/>
          </p:cNvSpPr>
          <p:nvPr>
            <p:ph type="dt" sz="half" idx="2"/>
          </p:nvPr>
        </p:nvSpPr>
        <p:spPr bwMode="auto">
          <a:xfrm>
            <a:off x="914400" y="62928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j-lt"/>
              </a:defRPr>
            </a:lvl1pPr>
          </a:lstStyle>
          <a:p>
            <a:fld id="{2309AE22-47F5-4555-A016-ACD8526EE62F}" type="datetimeFigureOut">
              <a:rPr lang="en-GB" smtClean="0"/>
              <a:t>26/10/2019</a:t>
            </a:fld>
            <a:endParaRPr lang="en-GB"/>
          </a:p>
        </p:txBody>
      </p:sp>
      <p:sp>
        <p:nvSpPr>
          <p:cNvPr id="22533" name="Rectangle 5">
            <a:extLst>
              <a:ext uri="{FF2B5EF4-FFF2-40B4-BE49-F238E27FC236}">
                <a16:creationId xmlns:a16="http://schemas.microsoft.com/office/drawing/2014/main" id="{0638E35A-E386-46AF-903D-2789CF0537A6}"/>
              </a:ext>
            </a:extLst>
          </p:cNvPr>
          <p:cNvSpPr>
            <a:spLocks noGrp="1" noChangeArrowheads="1"/>
          </p:cNvSpPr>
          <p:nvPr>
            <p:ph type="ftr" sz="quarter" idx="3"/>
          </p:nvPr>
        </p:nvSpPr>
        <p:spPr bwMode="auto">
          <a:xfrm>
            <a:off x="4165600" y="629285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j-lt"/>
              </a:defRPr>
            </a:lvl1pPr>
          </a:lstStyle>
          <a:p>
            <a:endParaRPr lang="en-GB"/>
          </a:p>
        </p:txBody>
      </p:sp>
      <p:sp>
        <p:nvSpPr>
          <p:cNvPr id="22534" name="Rectangle 6">
            <a:extLst>
              <a:ext uri="{FF2B5EF4-FFF2-40B4-BE49-F238E27FC236}">
                <a16:creationId xmlns:a16="http://schemas.microsoft.com/office/drawing/2014/main" id="{6F774924-4D5D-4654-984D-A39B26C0B590}"/>
              </a:ext>
            </a:extLst>
          </p:cNvPr>
          <p:cNvSpPr>
            <a:spLocks noGrp="1" noChangeArrowheads="1"/>
          </p:cNvSpPr>
          <p:nvPr>
            <p:ph type="sldNum" sz="quarter" idx="4"/>
          </p:nvPr>
        </p:nvSpPr>
        <p:spPr bwMode="auto">
          <a:xfrm>
            <a:off x="8737600" y="62928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j-lt"/>
              </a:defRPr>
            </a:lvl1pPr>
          </a:lstStyle>
          <a:p>
            <a:fld id="{A80CF592-0AED-4107-B2E2-42A0944614BE}" type="slidenum">
              <a:rPr lang="en-GB" smtClean="0"/>
              <a:t>‹#›</a:t>
            </a:fld>
            <a:endParaRPr lang="en-GB"/>
          </a:p>
        </p:txBody>
      </p:sp>
      <p:grpSp>
        <p:nvGrpSpPr>
          <p:cNvPr id="22691" name="Group 163">
            <a:extLst>
              <a:ext uri="{FF2B5EF4-FFF2-40B4-BE49-F238E27FC236}">
                <a16:creationId xmlns:a16="http://schemas.microsoft.com/office/drawing/2014/main" id="{46D0D177-0F66-402A-B352-BCAB0D5F1DE1}"/>
              </a:ext>
            </a:extLst>
          </p:cNvPr>
          <p:cNvGrpSpPr>
            <a:grpSpLocks/>
          </p:cNvGrpSpPr>
          <p:nvPr/>
        </p:nvGrpSpPr>
        <p:grpSpPr bwMode="auto">
          <a:xfrm>
            <a:off x="349251" y="87313"/>
            <a:ext cx="11317816" cy="831850"/>
            <a:chOff x="165" y="55"/>
            <a:chExt cx="5347" cy="524"/>
          </a:xfrm>
        </p:grpSpPr>
        <p:grpSp>
          <p:nvGrpSpPr>
            <p:cNvPr id="22690" name="Group 162">
              <a:extLst>
                <a:ext uri="{FF2B5EF4-FFF2-40B4-BE49-F238E27FC236}">
                  <a16:creationId xmlns:a16="http://schemas.microsoft.com/office/drawing/2014/main" id="{250336F8-8251-420A-98FF-8BF531364B21}"/>
                </a:ext>
              </a:extLst>
            </p:cNvPr>
            <p:cNvGrpSpPr>
              <a:grpSpLocks/>
            </p:cNvGrpSpPr>
            <p:nvPr userDrawn="1"/>
          </p:nvGrpSpPr>
          <p:grpSpPr bwMode="auto">
            <a:xfrm>
              <a:off x="664" y="104"/>
              <a:ext cx="4848" cy="432"/>
              <a:chOff x="664" y="104"/>
              <a:chExt cx="4848" cy="432"/>
            </a:xfrm>
          </p:grpSpPr>
          <p:sp>
            <p:nvSpPr>
              <p:cNvPr id="22536" name="Freeform 8">
                <a:extLst>
                  <a:ext uri="{FF2B5EF4-FFF2-40B4-BE49-F238E27FC236}">
                    <a16:creationId xmlns:a16="http://schemas.microsoft.com/office/drawing/2014/main" id="{2DC0FBA2-846C-41E9-851B-F2977793187D}"/>
                  </a:ext>
                </a:extLst>
              </p:cNvPr>
              <p:cNvSpPr>
                <a:spLocks/>
              </p:cNvSpPr>
              <p:nvPr/>
            </p:nvSpPr>
            <p:spPr bwMode="ltGray">
              <a:xfrm>
                <a:off x="664" y="104"/>
                <a:ext cx="4848" cy="432"/>
              </a:xfrm>
              <a:custGeom>
                <a:avLst/>
                <a:gdLst>
                  <a:gd name="T0" fmla="*/ 4848 w 4848"/>
                  <a:gd name="T1" fmla="*/ 48 h 432"/>
                  <a:gd name="T2" fmla="*/ 4848 w 4848"/>
                  <a:gd name="T3" fmla="*/ 432 h 432"/>
                  <a:gd name="T4" fmla="*/ 0 w 4848"/>
                  <a:gd name="T5" fmla="*/ 432 h 432"/>
                  <a:gd name="T6" fmla="*/ 0 w 4848"/>
                  <a:gd name="T7" fmla="*/ 0 h 432"/>
                  <a:gd name="T8" fmla="*/ 4848 w 4848"/>
                  <a:gd name="T9" fmla="*/ 0 h 432"/>
                  <a:gd name="T10" fmla="*/ 4848 w 4848"/>
                  <a:gd name="T11" fmla="*/ 48 h 432"/>
                </a:gdLst>
                <a:ahLst/>
                <a:cxnLst>
                  <a:cxn ang="0">
                    <a:pos x="T0" y="T1"/>
                  </a:cxn>
                  <a:cxn ang="0">
                    <a:pos x="T2" y="T3"/>
                  </a:cxn>
                  <a:cxn ang="0">
                    <a:pos x="T4" y="T5"/>
                  </a:cxn>
                  <a:cxn ang="0">
                    <a:pos x="T6" y="T7"/>
                  </a:cxn>
                  <a:cxn ang="0">
                    <a:pos x="T8" y="T9"/>
                  </a:cxn>
                  <a:cxn ang="0">
                    <a:pos x="T10" y="T11"/>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nvGrpSpPr>
              <p:cNvPr id="22537" name="Group 9">
                <a:extLst>
                  <a:ext uri="{FF2B5EF4-FFF2-40B4-BE49-F238E27FC236}">
                    <a16:creationId xmlns:a16="http://schemas.microsoft.com/office/drawing/2014/main" id="{8DB4B522-26E4-477B-8097-867097C4D400}"/>
                  </a:ext>
                </a:extLst>
              </p:cNvPr>
              <p:cNvGrpSpPr>
                <a:grpSpLocks/>
              </p:cNvGrpSpPr>
              <p:nvPr/>
            </p:nvGrpSpPr>
            <p:grpSpPr bwMode="auto">
              <a:xfrm>
                <a:off x="1195" y="104"/>
                <a:ext cx="3827" cy="429"/>
                <a:chOff x="1021" y="240"/>
                <a:chExt cx="3827" cy="429"/>
              </a:xfrm>
            </p:grpSpPr>
            <p:grpSp>
              <p:nvGrpSpPr>
                <p:cNvPr id="22538" name="Group 10">
                  <a:extLst>
                    <a:ext uri="{FF2B5EF4-FFF2-40B4-BE49-F238E27FC236}">
                      <a16:creationId xmlns:a16="http://schemas.microsoft.com/office/drawing/2014/main" id="{BBE17733-11E7-49CF-A2AA-11D12D09D61E}"/>
                    </a:ext>
                  </a:extLst>
                </p:cNvPr>
                <p:cNvGrpSpPr>
                  <a:grpSpLocks/>
                </p:cNvGrpSpPr>
                <p:nvPr/>
              </p:nvGrpSpPr>
              <p:grpSpPr bwMode="auto">
                <a:xfrm>
                  <a:off x="1021" y="241"/>
                  <a:ext cx="2208" cy="427"/>
                  <a:chOff x="1021" y="241"/>
                  <a:chExt cx="2208" cy="427"/>
                </a:xfrm>
              </p:grpSpPr>
              <p:sp>
                <p:nvSpPr>
                  <p:cNvPr id="22539" name="Freeform 11">
                    <a:extLst>
                      <a:ext uri="{FF2B5EF4-FFF2-40B4-BE49-F238E27FC236}">
                        <a16:creationId xmlns:a16="http://schemas.microsoft.com/office/drawing/2014/main" id="{A78BDA43-5140-42BC-9F23-40B156372312}"/>
                      </a:ext>
                    </a:extLst>
                  </p:cNvPr>
                  <p:cNvSpPr>
                    <a:spLocks/>
                  </p:cNvSpPr>
                  <p:nvPr/>
                </p:nvSpPr>
                <p:spPr bwMode="ltGray">
                  <a:xfrm>
                    <a:off x="2257" y="633"/>
                    <a:ext cx="7" cy="8"/>
                  </a:xfrm>
                  <a:custGeom>
                    <a:avLst/>
                    <a:gdLst>
                      <a:gd name="T0" fmla="*/ 5 w 15"/>
                      <a:gd name="T1" fmla="*/ 11 h 23"/>
                      <a:gd name="T2" fmla="*/ 15 w 15"/>
                      <a:gd name="T3" fmla="*/ 5 h 23"/>
                      <a:gd name="T4" fmla="*/ 13 w 15"/>
                      <a:gd name="T5" fmla="*/ 17 h 23"/>
                      <a:gd name="T6" fmla="*/ 5 w 15"/>
                      <a:gd name="T7" fmla="*/ 11 h 23"/>
                    </a:gdLst>
                    <a:ahLst/>
                    <a:cxnLst>
                      <a:cxn ang="0">
                        <a:pos x="T0" y="T1"/>
                      </a:cxn>
                      <a:cxn ang="0">
                        <a:pos x="T2" y="T3"/>
                      </a:cxn>
                      <a:cxn ang="0">
                        <a:pos x="T4" y="T5"/>
                      </a:cxn>
                      <a:cxn ang="0">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0" name="Freeform 12">
                    <a:extLst>
                      <a:ext uri="{FF2B5EF4-FFF2-40B4-BE49-F238E27FC236}">
                        <a16:creationId xmlns:a16="http://schemas.microsoft.com/office/drawing/2014/main" id="{CF839C84-C171-4B9C-9D2B-753A401B27FB}"/>
                      </a:ext>
                    </a:extLst>
                  </p:cNvPr>
                  <p:cNvSpPr>
                    <a:spLocks/>
                  </p:cNvSpPr>
                  <p:nvPr/>
                </p:nvSpPr>
                <p:spPr bwMode="ltGray">
                  <a:xfrm>
                    <a:off x="2332" y="660"/>
                    <a:ext cx="9" cy="8"/>
                  </a:xfrm>
                  <a:custGeom>
                    <a:avLst/>
                    <a:gdLst>
                      <a:gd name="T0" fmla="*/ 3 w 20"/>
                      <a:gd name="T1" fmla="*/ 13 h 23"/>
                      <a:gd name="T2" fmla="*/ 11 w 20"/>
                      <a:gd name="T3" fmla="*/ 3 h 23"/>
                      <a:gd name="T4" fmla="*/ 7 w 20"/>
                      <a:gd name="T5" fmla="*/ 19 h 23"/>
                      <a:gd name="T6" fmla="*/ 3 w 20"/>
                      <a:gd name="T7" fmla="*/ 13 h 23"/>
                    </a:gdLst>
                    <a:ahLst/>
                    <a:cxnLst>
                      <a:cxn ang="0">
                        <a:pos x="T0" y="T1"/>
                      </a:cxn>
                      <a:cxn ang="0">
                        <a:pos x="T2" y="T3"/>
                      </a:cxn>
                      <a:cxn ang="0">
                        <a:pos x="T4" y="T5"/>
                      </a:cxn>
                      <a:cxn ang="0">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1" name="Freeform 13">
                    <a:extLst>
                      <a:ext uri="{FF2B5EF4-FFF2-40B4-BE49-F238E27FC236}">
                        <a16:creationId xmlns:a16="http://schemas.microsoft.com/office/drawing/2014/main" id="{B5E1644A-5E74-4145-B88A-8C20CE41C4AC}"/>
                      </a:ext>
                    </a:extLst>
                  </p:cNvPr>
                  <p:cNvSpPr>
                    <a:spLocks/>
                  </p:cNvSpPr>
                  <p:nvPr/>
                </p:nvSpPr>
                <p:spPr bwMode="ltGray">
                  <a:xfrm>
                    <a:off x="2120" y="616"/>
                    <a:ext cx="13" cy="1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2" name="Freeform 14">
                    <a:extLst>
                      <a:ext uri="{FF2B5EF4-FFF2-40B4-BE49-F238E27FC236}">
                        <a16:creationId xmlns:a16="http://schemas.microsoft.com/office/drawing/2014/main" id="{4F031418-DD7B-4916-A02C-E351B8DC3510}"/>
                      </a:ext>
                    </a:extLst>
                  </p:cNvPr>
                  <p:cNvSpPr>
                    <a:spLocks/>
                  </p:cNvSpPr>
                  <p:nvPr/>
                </p:nvSpPr>
                <p:spPr bwMode="ltGray">
                  <a:xfrm>
                    <a:off x="1967" y="629"/>
                    <a:ext cx="11" cy="5"/>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3" name="Freeform 15">
                    <a:extLst>
                      <a:ext uri="{FF2B5EF4-FFF2-40B4-BE49-F238E27FC236}">
                        <a16:creationId xmlns:a16="http://schemas.microsoft.com/office/drawing/2014/main" id="{CF63892F-97FE-419B-9C0B-38A2711DBE55}"/>
                      </a:ext>
                    </a:extLst>
                  </p:cNvPr>
                  <p:cNvSpPr>
                    <a:spLocks/>
                  </p:cNvSpPr>
                  <p:nvPr/>
                </p:nvSpPr>
                <p:spPr bwMode="ltGray">
                  <a:xfrm>
                    <a:off x="1921" y="635"/>
                    <a:ext cx="28" cy="16"/>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4" name="Freeform 16">
                    <a:extLst>
                      <a:ext uri="{FF2B5EF4-FFF2-40B4-BE49-F238E27FC236}">
                        <a16:creationId xmlns:a16="http://schemas.microsoft.com/office/drawing/2014/main" id="{150299B2-86E7-4B81-A89A-EA44A4EDDEBC}"/>
                      </a:ext>
                    </a:extLst>
                  </p:cNvPr>
                  <p:cNvSpPr>
                    <a:spLocks/>
                  </p:cNvSpPr>
                  <p:nvPr/>
                </p:nvSpPr>
                <p:spPr bwMode="ltGray">
                  <a:xfrm>
                    <a:off x="1892" y="634"/>
                    <a:ext cx="29" cy="16"/>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5" name="Freeform 17">
                    <a:extLst>
                      <a:ext uri="{FF2B5EF4-FFF2-40B4-BE49-F238E27FC236}">
                        <a16:creationId xmlns:a16="http://schemas.microsoft.com/office/drawing/2014/main" id="{AE1CEDB5-5A77-43CA-A6AB-B662D095A966}"/>
                      </a:ext>
                    </a:extLst>
                  </p:cNvPr>
                  <p:cNvSpPr>
                    <a:spLocks/>
                  </p:cNvSpPr>
                  <p:nvPr/>
                </p:nvSpPr>
                <p:spPr bwMode="ltGray">
                  <a:xfrm>
                    <a:off x="1735" y="547"/>
                    <a:ext cx="151" cy="93"/>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6" name="Freeform 18">
                    <a:extLst>
                      <a:ext uri="{FF2B5EF4-FFF2-40B4-BE49-F238E27FC236}">
                        <a16:creationId xmlns:a16="http://schemas.microsoft.com/office/drawing/2014/main" id="{D258B904-3EC5-43C1-A7E8-8A3ABD8D09B8}"/>
                      </a:ext>
                    </a:extLst>
                  </p:cNvPr>
                  <p:cNvSpPr>
                    <a:spLocks/>
                  </p:cNvSpPr>
                  <p:nvPr/>
                </p:nvSpPr>
                <p:spPr bwMode="ltGray">
                  <a:xfrm>
                    <a:off x="1827" y="541"/>
                    <a:ext cx="67" cy="68"/>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7" name="Freeform 19">
                    <a:extLst>
                      <a:ext uri="{FF2B5EF4-FFF2-40B4-BE49-F238E27FC236}">
                        <a16:creationId xmlns:a16="http://schemas.microsoft.com/office/drawing/2014/main" id="{0EC79AAE-8DAC-4536-B87B-4FA5433E92EF}"/>
                      </a:ext>
                    </a:extLst>
                  </p:cNvPr>
                  <p:cNvSpPr>
                    <a:spLocks/>
                  </p:cNvSpPr>
                  <p:nvPr/>
                </p:nvSpPr>
                <p:spPr bwMode="ltGray">
                  <a:xfrm>
                    <a:off x="1892" y="572"/>
                    <a:ext cx="47" cy="13"/>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8" name="Freeform 20">
                    <a:extLst>
                      <a:ext uri="{FF2B5EF4-FFF2-40B4-BE49-F238E27FC236}">
                        <a16:creationId xmlns:a16="http://schemas.microsoft.com/office/drawing/2014/main" id="{1B8AB17D-A247-4003-AD1F-7E55DB285BD9}"/>
                      </a:ext>
                    </a:extLst>
                  </p:cNvPr>
                  <p:cNvSpPr>
                    <a:spLocks/>
                  </p:cNvSpPr>
                  <p:nvPr/>
                </p:nvSpPr>
                <p:spPr bwMode="ltGray">
                  <a:xfrm>
                    <a:off x="1890" y="588"/>
                    <a:ext cx="32" cy="3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49" name="Freeform 21">
                    <a:extLst>
                      <a:ext uri="{FF2B5EF4-FFF2-40B4-BE49-F238E27FC236}">
                        <a16:creationId xmlns:a16="http://schemas.microsoft.com/office/drawing/2014/main" id="{44B9F509-460A-4EE0-A764-72ACB633A8DC}"/>
                      </a:ext>
                    </a:extLst>
                  </p:cNvPr>
                  <p:cNvSpPr>
                    <a:spLocks/>
                  </p:cNvSpPr>
                  <p:nvPr/>
                </p:nvSpPr>
                <p:spPr bwMode="ltGray">
                  <a:xfrm>
                    <a:off x="1944" y="569"/>
                    <a:ext cx="16" cy="20"/>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0" name="Freeform 22">
                    <a:extLst>
                      <a:ext uri="{FF2B5EF4-FFF2-40B4-BE49-F238E27FC236}">
                        <a16:creationId xmlns:a16="http://schemas.microsoft.com/office/drawing/2014/main" id="{08148A2A-695F-445F-A3A8-11349E9AE8E5}"/>
                      </a:ext>
                    </a:extLst>
                  </p:cNvPr>
                  <p:cNvSpPr>
                    <a:spLocks/>
                  </p:cNvSpPr>
                  <p:nvPr/>
                </p:nvSpPr>
                <p:spPr bwMode="ltGray">
                  <a:xfrm>
                    <a:off x="1948" y="600"/>
                    <a:ext cx="20" cy="10"/>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1" name="Freeform 23">
                    <a:extLst>
                      <a:ext uri="{FF2B5EF4-FFF2-40B4-BE49-F238E27FC236}">
                        <a16:creationId xmlns:a16="http://schemas.microsoft.com/office/drawing/2014/main" id="{A777F065-EEA7-42E8-B0CA-D2FE56CC7CF9}"/>
                      </a:ext>
                    </a:extLst>
                  </p:cNvPr>
                  <p:cNvSpPr>
                    <a:spLocks/>
                  </p:cNvSpPr>
                  <p:nvPr/>
                </p:nvSpPr>
                <p:spPr bwMode="ltGray">
                  <a:xfrm>
                    <a:off x="1969" y="585"/>
                    <a:ext cx="26" cy="17"/>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2" name="Freeform 24">
                    <a:extLst>
                      <a:ext uri="{FF2B5EF4-FFF2-40B4-BE49-F238E27FC236}">
                        <a16:creationId xmlns:a16="http://schemas.microsoft.com/office/drawing/2014/main" id="{9FFFBBC6-4C34-496A-A3EF-5A2602A9BAE0}"/>
                      </a:ext>
                    </a:extLst>
                  </p:cNvPr>
                  <p:cNvSpPr>
                    <a:spLocks/>
                  </p:cNvSpPr>
                  <p:nvPr/>
                </p:nvSpPr>
                <p:spPr bwMode="ltGray">
                  <a:xfrm>
                    <a:off x="1976" y="593"/>
                    <a:ext cx="122" cy="61"/>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3" name="Freeform 25">
                    <a:extLst>
                      <a:ext uri="{FF2B5EF4-FFF2-40B4-BE49-F238E27FC236}">
                        <a16:creationId xmlns:a16="http://schemas.microsoft.com/office/drawing/2014/main" id="{CD2E701B-AE30-48E1-82F3-8315BE526D61}"/>
                      </a:ext>
                    </a:extLst>
                  </p:cNvPr>
                  <p:cNvSpPr>
                    <a:spLocks/>
                  </p:cNvSpPr>
                  <p:nvPr/>
                </p:nvSpPr>
                <p:spPr bwMode="ltGray">
                  <a:xfrm>
                    <a:off x="2082" y="599"/>
                    <a:ext cx="33" cy="26"/>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4" name="Freeform 26">
                    <a:extLst>
                      <a:ext uri="{FF2B5EF4-FFF2-40B4-BE49-F238E27FC236}">
                        <a16:creationId xmlns:a16="http://schemas.microsoft.com/office/drawing/2014/main" id="{1EA7D384-2995-4E90-A325-B602238076B1}"/>
                      </a:ext>
                    </a:extLst>
                  </p:cNvPr>
                  <p:cNvSpPr>
                    <a:spLocks/>
                  </p:cNvSpPr>
                  <p:nvPr/>
                </p:nvSpPr>
                <p:spPr bwMode="ltGray">
                  <a:xfrm>
                    <a:off x="2152" y="544"/>
                    <a:ext cx="8" cy="6"/>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5" name="Freeform 27">
                    <a:extLst>
                      <a:ext uri="{FF2B5EF4-FFF2-40B4-BE49-F238E27FC236}">
                        <a16:creationId xmlns:a16="http://schemas.microsoft.com/office/drawing/2014/main" id="{F9B9B727-CC3C-4B3B-A35D-CAC61C27F290}"/>
                      </a:ext>
                    </a:extLst>
                  </p:cNvPr>
                  <p:cNvSpPr>
                    <a:spLocks/>
                  </p:cNvSpPr>
                  <p:nvPr/>
                </p:nvSpPr>
                <p:spPr bwMode="ltGray">
                  <a:xfrm>
                    <a:off x="2194" y="584"/>
                    <a:ext cx="11" cy="8"/>
                  </a:xfrm>
                  <a:custGeom>
                    <a:avLst/>
                    <a:gdLst>
                      <a:gd name="T0" fmla="*/ 8 w 26"/>
                      <a:gd name="T1" fmla="*/ 14 h 22"/>
                      <a:gd name="T2" fmla="*/ 14 w 26"/>
                      <a:gd name="T3" fmla="*/ 0 h 22"/>
                      <a:gd name="T4" fmla="*/ 14 w 26"/>
                      <a:gd name="T5" fmla="*/ 22 h 22"/>
                      <a:gd name="T6" fmla="*/ 8 w 26"/>
                      <a:gd name="T7" fmla="*/ 14 h 22"/>
                    </a:gdLst>
                    <a:ahLst/>
                    <a:cxnLst>
                      <a:cxn ang="0">
                        <a:pos x="T0" y="T1"/>
                      </a:cxn>
                      <a:cxn ang="0">
                        <a:pos x="T2" y="T3"/>
                      </a:cxn>
                      <a:cxn ang="0">
                        <a:pos x="T4" y="T5"/>
                      </a:cxn>
                      <a:cxn ang="0">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6" name="Freeform 28">
                    <a:extLst>
                      <a:ext uri="{FF2B5EF4-FFF2-40B4-BE49-F238E27FC236}">
                        <a16:creationId xmlns:a16="http://schemas.microsoft.com/office/drawing/2014/main" id="{1BF0E087-A140-4F41-B9FE-3C5A519BCE1E}"/>
                      </a:ext>
                    </a:extLst>
                  </p:cNvPr>
                  <p:cNvSpPr>
                    <a:spLocks/>
                  </p:cNvSpPr>
                  <p:nvPr/>
                </p:nvSpPr>
                <p:spPr bwMode="ltGray">
                  <a:xfrm>
                    <a:off x="2059" y="494"/>
                    <a:ext cx="8" cy="5"/>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7" name="Freeform 29">
                    <a:extLst>
                      <a:ext uri="{FF2B5EF4-FFF2-40B4-BE49-F238E27FC236}">
                        <a16:creationId xmlns:a16="http://schemas.microsoft.com/office/drawing/2014/main" id="{D71B3D3A-4ABA-4F65-93CA-6C67A1B76BED}"/>
                      </a:ext>
                    </a:extLst>
                  </p:cNvPr>
                  <p:cNvSpPr>
                    <a:spLocks/>
                  </p:cNvSpPr>
                  <p:nvPr/>
                </p:nvSpPr>
                <p:spPr bwMode="ltGray">
                  <a:xfrm>
                    <a:off x="1988" y="536"/>
                    <a:ext cx="8" cy="5"/>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8" name="Freeform 30">
                    <a:extLst>
                      <a:ext uri="{FF2B5EF4-FFF2-40B4-BE49-F238E27FC236}">
                        <a16:creationId xmlns:a16="http://schemas.microsoft.com/office/drawing/2014/main" id="{62CB3588-5082-4B3E-BDDB-D1483EBC98B0}"/>
                      </a:ext>
                    </a:extLst>
                  </p:cNvPr>
                  <p:cNvSpPr>
                    <a:spLocks/>
                  </p:cNvSpPr>
                  <p:nvPr/>
                </p:nvSpPr>
                <p:spPr bwMode="ltGray">
                  <a:xfrm>
                    <a:off x="1910" y="523"/>
                    <a:ext cx="34" cy="27"/>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59" name="Freeform 31">
                    <a:extLst>
                      <a:ext uri="{FF2B5EF4-FFF2-40B4-BE49-F238E27FC236}">
                        <a16:creationId xmlns:a16="http://schemas.microsoft.com/office/drawing/2014/main" id="{F5319D80-B567-46F0-831E-634B32B7AB9F}"/>
                      </a:ext>
                    </a:extLst>
                  </p:cNvPr>
                  <p:cNvSpPr>
                    <a:spLocks/>
                  </p:cNvSpPr>
                  <p:nvPr/>
                </p:nvSpPr>
                <p:spPr bwMode="ltGray">
                  <a:xfrm>
                    <a:off x="1899" y="466"/>
                    <a:ext cx="40" cy="58"/>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0" name="Freeform 32">
                    <a:extLst>
                      <a:ext uri="{FF2B5EF4-FFF2-40B4-BE49-F238E27FC236}">
                        <a16:creationId xmlns:a16="http://schemas.microsoft.com/office/drawing/2014/main" id="{65990E3D-83A3-48B7-876E-BF091D2BF1BD}"/>
                      </a:ext>
                    </a:extLst>
                  </p:cNvPr>
                  <p:cNvSpPr>
                    <a:spLocks/>
                  </p:cNvSpPr>
                  <p:nvPr/>
                </p:nvSpPr>
                <p:spPr bwMode="ltGray">
                  <a:xfrm>
                    <a:off x="1909" y="508"/>
                    <a:ext cx="14" cy="17"/>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1" name="Freeform 33">
                    <a:extLst>
                      <a:ext uri="{FF2B5EF4-FFF2-40B4-BE49-F238E27FC236}">
                        <a16:creationId xmlns:a16="http://schemas.microsoft.com/office/drawing/2014/main" id="{63718E1F-0DF8-4C14-9011-FDE499F7610C}"/>
                      </a:ext>
                    </a:extLst>
                  </p:cNvPr>
                  <p:cNvSpPr>
                    <a:spLocks/>
                  </p:cNvSpPr>
                  <p:nvPr/>
                </p:nvSpPr>
                <p:spPr bwMode="ltGray">
                  <a:xfrm>
                    <a:off x="1881" y="512"/>
                    <a:ext cx="19" cy="17"/>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2" name="Freeform 34">
                    <a:extLst>
                      <a:ext uri="{FF2B5EF4-FFF2-40B4-BE49-F238E27FC236}">
                        <a16:creationId xmlns:a16="http://schemas.microsoft.com/office/drawing/2014/main" id="{F3F74A32-1F98-4EE9-87D9-3C9C9C3A8E91}"/>
                      </a:ext>
                    </a:extLst>
                  </p:cNvPr>
                  <p:cNvSpPr>
                    <a:spLocks/>
                  </p:cNvSpPr>
                  <p:nvPr/>
                </p:nvSpPr>
                <p:spPr bwMode="ltGray">
                  <a:xfrm>
                    <a:off x="2930" y="489"/>
                    <a:ext cx="299" cy="179"/>
                  </a:xfrm>
                  <a:custGeom>
                    <a:avLst/>
                    <a:gdLst>
                      <a:gd name="T0" fmla="*/ 21 w 471"/>
                      <a:gd name="T1" fmla="*/ 280 h 281"/>
                      <a:gd name="T2" fmla="*/ 24 w 471"/>
                      <a:gd name="T3" fmla="*/ 250 h 281"/>
                      <a:gd name="T4" fmla="*/ 22 w 471"/>
                      <a:gd name="T5" fmla="*/ 245 h 281"/>
                      <a:gd name="T6" fmla="*/ 16 w 471"/>
                      <a:gd name="T7" fmla="*/ 218 h 281"/>
                      <a:gd name="T8" fmla="*/ 4 w 471"/>
                      <a:gd name="T9" fmla="*/ 215 h 281"/>
                      <a:gd name="T10" fmla="*/ 0 w 471"/>
                      <a:gd name="T11" fmla="*/ 191 h 281"/>
                      <a:gd name="T12" fmla="*/ 12 w 471"/>
                      <a:gd name="T13" fmla="*/ 180 h 281"/>
                      <a:gd name="T14" fmla="*/ 6 w 471"/>
                      <a:gd name="T15" fmla="*/ 165 h 281"/>
                      <a:gd name="T16" fmla="*/ 2 w 471"/>
                      <a:gd name="T17" fmla="*/ 160 h 281"/>
                      <a:gd name="T18" fmla="*/ 28 w 471"/>
                      <a:gd name="T19" fmla="*/ 120 h 281"/>
                      <a:gd name="T20" fmla="*/ 44 w 471"/>
                      <a:gd name="T21" fmla="*/ 96 h 281"/>
                      <a:gd name="T22" fmla="*/ 42 w 471"/>
                      <a:gd name="T23" fmla="*/ 70 h 281"/>
                      <a:gd name="T24" fmla="*/ 24 w 471"/>
                      <a:gd name="T25" fmla="*/ 43 h 281"/>
                      <a:gd name="T26" fmla="*/ 20 w 471"/>
                      <a:gd name="T27" fmla="*/ 32 h 281"/>
                      <a:gd name="T28" fmla="*/ 26 w 471"/>
                      <a:gd name="T29" fmla="*/ 36 h 281"/>
                      <a:gd name="T30" fmla="*/ 48 w 471"/>
                      <a:gd name="T31" fmla="*/ 35 h 281"/>
                      <a:gd name="T32" fmla="*/ 64 w 471"/>
                      <a:gd name="T33" fmla="*/ 11 h 281"/>
                      <a:gd name="T34" fmla="*/ 82 w 471"/>
                      <a:gd name="T35" fmla="*/ 0 h 281"/>
                      <a:gd name="T36" fmla="*/ 88 w 471"/>
                      <a:gd name="T37" fmla="*/ 2 h 281"/>
                      <a:gd name="T38" fmla="*/ 92 w 471"/>
                      <a:gd name="T39" fmla="*/ 9 h 281"/>
                      <a:gd name="T40" fmla="*/ 98 w 471"/>
                      <a:gd name="T41" fmla="*/ 5 h 281"/>
                      <a:gd name="T42" fmla="*/ 110 w 471"/>
                      <a:gd name="T43" fmla="*/ 8 h 281"/>
                      <a:gd name="T44" fmla="*/ 116 w 471"/>
                      <a:gd name="T45" fmla="*/ 9 h 281"/>
                      <a:gd name="T46" fmla="*/ 141 w 471"/>
                      <a:gd name="T47" fmla="*/ 14 h 281"/>
                      <a:gd name="T48" fmla="*/ 155 w 471"/>
                      <a:gd name="T49" fmla="*/ 24 h 281"/>
                      <a:gd name="T50" fmla="*/ 167 w 471"/>
                      <a:gd name="T51" fmla="*/ 17 h 281"/>
                      <a:gd name="T52" fmla="*/ 173 w 471"/>
                      <a:gd name="T53" fmla="*/ 14 h 281"/>
                      <a:gd name="T54" fmla="*/ 195 w 471"/>
                      <a:gd name="T55" fmla="*/ 14 h 281"/>
                      <a:gd name="T56" fmla="*/ 211 w 471"/>
                      <a:gd name="T57" fmla="*/ 32 h 281"/>
                      <a:gd name="T58" fmla="*/ 231 w 471"/>
                      <a:gd name="T59" fmla="*/ 59 h 281"/>
                      <a:gd name="T60" fmla="*/ 245 w 471"/>
                      <a:gd name="T61" fmla="*/ 70 h 281"/>
                      <a:gd name="T62" fmla="*/ 257 w 471"/>
                      <a:gd name="T63" fmla="*/ 68 h 281"/>
                      <a:gd name="T64" fmla="*/ 270 w 471"/>
                      <a:gd name="T65" fmla="*/ 65 h 281"/>
                      <a:gd name="T66" fmla="*/ 290 w 471"/>
                      <a:gd name="T67" fmla="*/ 71 h 281"/>
                      <a:gd name="T68" fmla="*/ 300 w 471"/>
                      <a:gd name="T69" fmla="*/ 81 h 281"/>
                      <a:gd name="T70" fmla="*/ 308 w 471"/>
                      <a:gd name="T71" fmla="*/ 90 h 281"/>
                      <a:gd name="T72" fmla="*/ 318 w 471"/>
                      <a:gd name="T73" fmla="*/ 111 h 281"/>
                      <a:gd name="T74" fmla="*/ 322 w 471"/>
                      <a:gd name="T75" fmla="*/ 120 h 281"/>
                      <a:gd name="T76" fmla="*/ 324 w 471"/>
                      <a:gd name="T77" fmla="*/ 125 h 281"/>
                      <a:gd name="T78" fmla="*/ 310 w 471"/>
                      <a:gd name="T79" fmla="*/ 142 h 281"/>
                      <a:gd name="T80" fmla="*/ 322 w 471"/>
                      <a:gd name="T81" fmla="*/ 141 h 281"/>
                      <a:gd name="T82" fmla="*/ 342 w 471"/>
                      <a:gd name="T83" fmla="*/ 155 h 281"/>
                      <a:gd name="T84" fmla="*/ 364 w 471"/>
                      <a:gd name="T85" fmla="*/ 157 h 281"/>
                      <a:gd name="T86" fmla="*/ 380 w 471"/>
                      <a:gd name="T87" fmla="*/ 168 h 281"/>
                      <a:gd name="T88" fmla="*/ 382 w 471"/>
                      <a:gd name="T89" fmla="*/ 172 h 281"/>
                      <a:gd name="T90" fmla="*/ 382 w 471"/>
                      <a:gd name="T91" fmla="*/ 176 h 281"/>
                      <a:gd name="T92" fmla="*/ 394 w 471"/>
                      <a:gd name="T93" fmla="*/ 172 h 281"/>
                      <a:gd name="T94" fmla="*/ 400 w 471"/>
                      <a:gd name="T95" fmla="*/ 171 h 281"/>
                      <a:gd name="T96" fmla="*/ 439 w 471"/>
                      <a:gd name="T97" fmla="*/ 185 h 281"/>
                      <a:gd name="T98" fmla="*/ 447 w 471"/>
                      <a:gd name="T99" fmla="*/ 199 h 281"/>
                      <a:gd name="T100" fmla="*/ 465 w 471"/>
                      <a:gd name="T101" fmla="*/ 201 h 281"/>
                      <a:gd name="T102" fmla="*/ 471 w 471"/>
                      <a:gd name="T103" fmla="*/ 215 h 281"/>
                      <a:gd name="T104" fmla="*/ 451 w 471"/>
                      <a:gd name="T105" fmla="*/ 258 h 281"/>
                      <a:gd name="T106" fmla="*/ 435 w 471"/>
                      <a:gd name="T10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3" name="Freeform 35">
                    <a:extLst>
                      <a:ext uri="{FF2B5EF4-FFF2-40B4-BE49-F238E27FC236}">
                        <a16:creationId xmlns:a16="http://schemas.microsoft.com/office/drawing/2014/main" id="{D899ACAE-7A71-4FF4-BF33-F3E6ECBD787B}"/>
                      </a:ext>
                    </a:extLst>
                  </p:cNvPr>
                  <p:cNvSpPr>
                    <a:spLocks/>
                  </p:cNvSpPr>
                  <p:nvPr/>
                </p:nvSpPr>
                <p:spPr bwMode="ltGray">
                  <a:xfrm>
                    <a:off x="2534" y="242"/>
                    <a:ext cx="420" cy="283"/>
                  </a:xfrm>
                  <a:custGeom>
                    <a:avLst/>
                    <a:gdLst>
                      <a:gd name="T0" fmla="*/ 406 w 984"/>
                      <a:gd name="T1" fmla="*/ 6 h 844"/>
                      <a:gd name="T2" fmla="*/ 502 w 984"/>
                      <a:gd name="T3" fmla="*/ 34 h 844"/>
                      <a:gd name="T4" fmla="*/ 550 w 984"/>
                      <a:gd name="T5" fmla="*/ 38 h 844"/>
                      <a:gd name="T6" fmla="*/ 578 w 984"/>
                      <a:gd name="T7" fmla="*/ 130 h 844"/>
                      <a:gd name="T8" fmla="*/ 586 w 984"/>
                      <a:gd name="T9" fmla="*/ 90 h 844"/>
                      <a:gd name="T10" fmla="*/ 606 w 984"/>
                      <a:gd name="T11" fmla="*/ 70 h 844"/>
                      <a:gd name="T12" fmla="*/ 642 w 984"/>
                      <a:gd name="T13" fmla="*/ 126 h 844"/>
                      <a:gd name="T14" fmla="*/ 682 w 984"/>
                      <a:gd name="T15" fmla="*/ 98 h 844"/>
                      <a:gd name="T16" fmla="*/ 706 w 984"/>
                      <a:gd name="T17" fmla="*/ 86 h 844"/>
                      <a:gd name="T18" fmla="*/ 762 w 984"/>
                      <a:gd name="T19" fmla="*/ 2 h 844"/>
                      <a:gd name="T20" fmla="*/ 798 w 984"/>
                      <a:gd name="T21" fmla="*/ 70 h 844"/>
                      <a:gd name="T22" fmla="*/ 798 w 984"/>
                      <a:gd name="T23" fmla="*/ 130 h 844"/>
                      <a:gd name="T24" fmla="*/ 790 w 984"/>
                      <a:gd name="T25" fmla="*/ 158 h 844"/>
                      <a:gd name="T26" fmla="*/ 766 w 984"/>
                      <a:gd name="T27" fmla="*/ 162 h 844"/>
                      <a:gd name="T28" fmla="*/ 762 w 984"/>
                      <a:gd name="T29" fmla="*/ 186 h 844"/>
                      <a:gd name="T30" fmla="*/ 802 w 984"/>
                      <a:gd name="T31" fmla="*/ 226 h 844"/>
                      <a:gd name="T32" fmla="*/ 786 w 984"/>
                      <a:gd name="T33" fmla="*/ 322 h 844"/>
                      <a:gd name="T34" fmla="*/ 830 w 984"/>
                      <a:gd name="T35" fmla="*/ 414 h 844"/>
                      <a:gd name="T36" fmla="*/ 854 w 984"/>
                      <a:gd name="T37" fmla="*/ 450 h 844"/>
                      <a:gd name="T38" fmla="*/ 830 w 984"/>
                      <a:gd name="T39" fmla="*/ 450 h 844"/>
                      <a:gd name="T40" fmla="*/ 746 w 984"/>
                      <a:gd name="T41" fmla="*/ 378 h 844"/>
                      <a:gd name="T42" fmla="*/ 678 w 984"/>
                      <a:gd name="T43" fmla="*/ 402 h 844"/>
                      <a:gd name="T44" fmla="*/ 590 w 984"/>
                      <a:gd name="T45" fmla="*/ 442 h 844"/>
                      <a:gd name="T46" fmla="*/ 642 w 984"/>
                      <a:gd name="T47" fmla="*/ 578 h 844"/>
                      <a:gd name="T48" fmla="*/ 710 w 984"/>
                      <a:gd name="T49" fmla="*/ 610 h 844"/>
                      <a:gd name="T50" fmla="*/ 738 w 984"/>
                      <a:gd name="T51" fmla="*/ 550 h 844"/>
                      <a:gd name="T52" fmla="*/ 774 w 984"/>
                      <a:gd name="T53" fmla="*/ 570 h 844"/>
                      <a:gd name="T54" fmla="*/ 766 w 984"/>
                      <a:gd name="T55" fmla="*/ 630 h 844"/>
                      <a:gd name="T56" fmla="*/ 802 w 984"/>
                      <a:gd name="T57" fmla="*/ 670 h 844"/>
                      <a:gd name="T58" fmla="*/ 838 w 984"/>
                      <a:gd name="T59" fmla="*/ 658 h 844"/>
                      <a:gd name="T60" fmla="*/ 922 w 984"/>
                      <a:gd name="T61" fmla="*/ 806 h 844"/>
                      <a:gd name="T62" fmla="*/ 942 w 984"/>
                      <a:gd name="T63" fmla="*/ 826 h 844"/>
                      <a:gd name="T64" fmla="*/ 874 w 984"/>
                      <a:gd name="T65" fmla="*/ 810 h 844"/>
                      <a:gd name="T66" fmla="*/ 830 w 984"/>
                      <a:gd name="T67" fmla="*/ 758 h 844"/>
                      <a:gd name="T68" fmla="*/ 778 w 984"/>
                      <a:gd name="T69" fmla="*/ 710 h 844"/>
                      <a:gd name="T70" fmla="*/ 702 w 984"/>
                      <a:gd name="T71" fmla="*/ 662 h 844"/>
                      <a:gd name="T72" fmla="*/ 614 w 984"/>
                      <a:gd name="T73" fmla="*/ 646 h 844"/>
                      <a:gd name="T74" fmla="*/ 506 w 984"/>
                      <a:gd name="T75" fmla="*/ 594 h 844"/>
                      <a:gd name="T76" fmla="*/ 462 w 984"/>
                      <a:gd name="T77" fmla="*/ 506 h 844"/>
                      <a:gd name="T78" fmla="*/ 430 w 984"/>
                      <a:gd name="T79" fmla="*/ 462 h 844"/>
                      <a:gd name="T80" fmla="*/ 382 w 984"/>
                      <a:gd name="T81" fmla="*/ 430 h 844"/>
                      <a:gd name="T82" fmla="*/ 342 w 984"/>
                      <a:gd name="T83" fmla="*/ 370 h 844"/>
                      <a:gd name="T84" fmla="*/ 354 w 984"/>
                      <a:gd name="T85" fmla="*/ 414 h 844"/>
                      <a:gd name="T86" fmla="*/ 418 w 984"/>
                      <a:gd name="T87" fmla="*/ 494 h 844"/>
                      <a:gd name="T88" fmla="*/ 422 w 984"/>
                      <a:gd name="T89" fmla="*/ 526 h 844"/>
                      <a:gd name="T90" fmla="*/ 394 w 984"/>
                      <a:gd name="T91" fmla="*/ 498 h 844"/>
                      <a:gd name="T92" fmla="*/ 354 w 984"/>
                      <a:gd name="T93" fmla="*/ 466 h 844"/>
                      <a:gd name="T94" fmla="*/ 314 w 984"/>
                      <a:gd name="T95" fmla="*/ 402 h 844"/>
                      <a:gd name="T96" fmla="*/ 266 w 984"/>
                      <a:gd name="T97" fmla="*/ 346 h 844"/>
                      <a:gd name="T98" fmla="*/ 210 w 984"/>
                      <a:gd name="T99" fmla="*/ 314 h 844"/>
                      <a:gd name="T100" fmla="*/ 154 w 984"/>
                      <a:gd name="T101" fmla="*/ 238 h 844"/>
                      <a:gd name="T102" fmla="*/ 66 w 984"/>
                      <a:gd name="T103" fmla="*/ 66 h 844"/>
                      <a:gd name="T104" fmla="*/ 34 w 984"/>
                      <a:gd name="T105" fmla="*/ 38 h 844"/>
                      <a:gd name="T106" fmla="*/ 46 w 984"/>
                      <a:gd name="T107" fmla="*/ 22 h 844"/>
                      <a:gd name="T108" fmla="*/ 102 w 984"/>
                      <a:gd name="T109" fmla="*/ 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4" name="Freeform 36">
                    <a:extLst>
                      <a:ext uri="{FF2B5EF4-FFF2-40B4-BE49-F238E27FC236}">
                        <a16:creationId xmlns:a16="http://schemas.microsoft.com/office/drawing/2014/main" id="{A8381E2C-966C-495A-B8D6-0BF9A2037709}"/>
                      </a:ext>
                    </a:extLst>
                  </p:cNvPr>
                  <p:cNvSpPr>
                    <a:spLocks/>
                  </p:cNvSpPr>
                  <p:nvPr/>
                </p:nvSpPr>
                <p:spPr bwMode="ltGray">
                  <a:xfrm>
                    <a:off x="2405" y="445"/>
                    <a:ext cx="15" cy="16"/>
                  </a:xfrm>
                  <a:custGeom>
                    <a:avLst/>
                    <a:gdLst>
                      <a:gd name="T0" fmla="*/ 6 w 36"/>
                      <a:gd name="T1" fmla="*/ 28 h 48"/>
                      <a:gd name="T2" fmla="*/ 10 w 36"/>
                      <a:gd name="T3" fmla="*/ 48 h 48"/>
                      <a:gd name="T4" fmla="*/ 6 w 36"/>
                      <a:gd name="T5" fmla="*/ 28 h 48"/>
                    </a:gdLst>
                    <a:ahLst/>
                    <a:cxnLst>
                      <a:cxn ang="0">
                        <a:pos x="T0" y="T1"/>
                      </a:cxn>
                      <a:cxn ang="0">
                        <a:pos x="T2" y="T3"/>
                      </a:cxn>
                      <a:cxn ang="0">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5" name="Freeform 37">
                    <a:extLst>
                      <a:ext uri="{FF2B5EF4-FFF2-40B4-BE49-F238E27FC236}">
                        <a16:creationId xmlns:a16="http://schemas.microsoft.com/office/drawing/2014/main" id="{CA6EB9BB-940E-4AB2-8DF6-49E5950690D8}"/>
                      </a:ext>
                    </a:extLst>
                  </p:cNvPr>
                  <p:cNvSpPr>
                    <a:spLocks/>
                  </p:cNvSpPr>
                  <p:nvPr/>
                </p:nvSpPr>
                <p:spPr bwMode="ltGray">
                  <a:xfrm>
                    <a:off x="2393" y="439"/>
                    <a:ext cx="16" cy="12"/>
                  </a:xfrm>
                  <a:custGeom>
                    <a:avLst/>
                    <a:gdLst>
                      <a:gd name="T0" fmla="*/ 0 w 36"/>
                      <a:gd name="T1" fmla="*/ 5 h 37"/>
                      <a:gd name="T2" fmla="*/ 12 w 36"/>
                      <a:gd name="T3" fmla="*/ 1 h 37"/>
                      <a:gd name="T4" fmla="*/ 36 w 36"/>
                      <a:gd name="T5" fmla="*/ 17 h 37"/>
                      <a:gd name="T6" fmla="*/ 8 w 36"/>
                      <a:gd name="T7" fmla="*/ 17 h 37"/>
                      <a:gd name="T8" fmla="*/ 0 w 36"/>
                      <a:gd name="T9" fmla="*/ 5 h 37"/>
                    </a:gdLst>
                    <a:ahLst/>
                    <a:cxnLst>
                      <a:cxn ang="0">
                        <a:pos x="T0" y="T1"/>
                      </a:cxn>
                      <a:cxn ang="0">
                        <a:pos x="T2" y="T3"/>
                      </a:cxn>
                      <a:cxn ang="0">
                        <a:pos x="T4" y="T5"/>
                      </a:cxn>
                      <a:cxn ang="0">
                        <a:pos x="T6" y="T7"/>
                      </a:cxn>
                      <a:cxn ang="0">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6" name="Freeform 38">
                    <a:extLst>
                      <a:ext uri="{FF2B5EF4-FFF2-40B4-BE49-F238E27FC236}">
                        <a16:creationId xmlns:a16="http://schemas.microsoft.com/office/drawing/2014/main" id="{D48643E9-BFB1-4C96-B659-E4FC0C0D2640}"/>
                      </a:ext>
                    </a:extLst>
                  </p:cNvPr>
                  <p:cNvSpPr>
                    <a:spLocks/>
                  </p:cNvSpPr>
                  <p:nvPr/>
                </p:nvSpPr>
                <p:spPr bwMode="ltGray">
                  <a:xfrm>
                    <a:off x="2878" y="406"/>
                    <a:ext cx="73" cy="33"/>
                  </a:xfrm>
                  <a:custGeom>
                    <a:avLst/>
                    <a:gdLst>
                      <a:gd name="T0" fmla="*/ 0 w 170"/>
                      <a:gd name="T1" fmla="*/ 49 h 96"/>
                      <a:gd name="T2" fmla="*/ 28 w 170"/>
                      <a:gd name="T3" fmla="*/ 25 h 96"/>
                      <a:gd name="T4" fmla="*/ 56 w 170"/>
                      <a:gd name="T5" fmla="*/ 21 h 96"/>
                      <a:gd name="T6" fmla="*/ 80 w 170"/>
                      <a:gd name="T7" fmla="*/ 9 h 96"/>
                      <a:gd name="T8" fmla="*/ 64 w 170"/>
                      <a:gd name="T9" fmla="*/ 25 h 96"/>
                      <a:gd name="T10" fmla="*/ 124 w 170"/>
                      <a:gd name="T11" fmla="*/ 49 h 96"/>
                      <a:gd name="T12" fmla="*/ 160 w 170"/>
                      <a:gd name="T13" fmla="*/ 65 h 96"/>
                      <a:gd name="T14" fmla="*/ 116 w 170"/>
                      <a:gd name="T15" fmla="*/ 77 h 96"/>
                      <a:gd name="T16" fmla="*/ 88 w 170"/>
                      <a:gd name="T17" fmla="*/ 57 h 96"/>
                      <a:gd name="T18" fmla="*/ 76 w 170"/>
                      <a:gd name="T19" fmla="*/ 53 h 96"/>
                      <a:gd name="T20" fmla="*/ 24 w 170"/>
                      <a:gd name="T21" fmla="*/ 41 h 96"/>
                      <a:gd name="T22" fmla="*/ 0 w 170"/>
                      <a:gd name="T23"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7" name="Freeform 39">
                    <a:extLst>
                      <a:ext uri="{FF2B5EF4-FFF2-40B4-BE49-F238E27FC236}">
                        <a16:creationId xmlns:a16="http://schemas.microsoft.com/office/drawing/2014/main" id="{63B1DCFA-FB23-40BA-9745-BD1685AF3140}"/>
                      </a:ext>
                    </a:extLst>
                  </p:cNvPr>
                  <p:cNvSpPr>
                    <a:spLocks/>
                  </p:cNvSpPr>
                  <p:nvPr/>
                </p:nvSpPr>
                <p:spPr bwMode="ltGray">
                  <a:xfrm>
                    <a:off x="2955" y="433"/>
                    <a:ext cx="59" cy="15"/>
                  </a:xfrm>
                  <a:custGeom>
                    <a:avLst/>
                    <a:gdLst>
                      <a:gd name="T0" fmla="*/ 0 w 138"/>
                      <a:gd name="T1" fmla="*/ 0 h 44"/>
                      <a:gd name="T2" fmla="*/ 52 w 138"/>
                      <a:gd name="T3" fmla="*/ 4 h 44"/>
                      <a:gd name="T4" fmla="*/ 88 w 138"/>
                      <a:gd name="T5" fmla="*/ 24 h 44"/>
                      <a:gd name="T6" fmla="*/ 112 w 138"/>
                      <a:gd name="T7" fmla="*/ 20 h 44"/>
                      <a:gd name="T8" fmla="*/ 108 w 138"/>
                      <a:gd name="T9" fmla="*/ 44 h 44"/>
                      <a:gd name="T10" fmla="*/ 64 w 138"/>
                      <a:gd name="T11" fmla="*/ 40 h 44"/>
                      <a:gd name="T12" fmla="*/ 0 w 138"/>
                      <a:gd name="T13" fmla="*/ 36 h 44"/>
                      <a:gd name="T14" fmla="*/ 28 w 138"/>
                      <a:gd name="T15" fmla="*/ 20 h 44"/>
                      <a:gd name="T16" fmla="*/ 0 w 1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8" name="Freeform 40">
                    <a:extLst>
                      <a:ext uri="{FF2B5EF4-FFF2-40B4-BE49-F238E27FC236}">
                        <a16:creationId xmlns:a16="http://schemas.microsoft.com/office/drawing/2014/main" id="{1A3662FB-22F4-4660-A5EA-15DAF10C08F6}"/>
                      </a:ext>
                    </a:extLst>
                  </p:cNvPr>
                  <p:cNvSpPr>
                    <a:spLocks/>
                  </p:cNvSpPr>
                  <p:nvPr/>
                </p:nvSpPr>
                <p:spPr bwMode="ltGray">
                  <a:xfrm>
                    <a:off x="2924" y="441"/>
                    <a:ext cx="24" cy="14"/>
                  </a:xfrm>
                  <a:custGeom>
                    <a:avLst/>
                    <a:gdLst>
                      <a:gd name="T0" fmla="*/ 17 w 57"/>
                      <a:gd name="T1" fmla="*/ 25 h 42"/>
                      <a:gd name="T2" fmla="*/ 37 w 57"/>
                      <a:gd name="T3" fmla="*/ 13 h 42"/>
                      <a:gd name="T4" fmla="*/ 17 w 57"/>
                      <a:gd name="T5" fmla="*/ 25 h 42"/>
                    </a:gdLst>
                    <a:ahLst/>
                    <a:cxnLst>
                      <a:cxn ang="0">
                        <a:pos x="T0" y="T1"/>
                      </a:cxn>
                      <a:cxn ang="0">
                        <a:pos x="T2" y="T3"/>
                      </a:cxn>
                      <a:cxn ang="0">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69" name="Freeform 41">
                    <a:extLst>
                      <a:ext uri="{FF2B5EF4-FFF2-40B4-BE49-F238E27FC236}">
                        <a16:creationId xmlns:a16="http://schemas.microsoft.com/office/drawing/2014/main" id="{1EE15F1C-90AC-4F86-826F-F78E84186899}"/>
                      </a:ext>
                    </a:extLst>
                  </p:cNvPr>
                  <p:cNvSpPr>
                    <a:spLocks/>
                  </p:cNvSpPr>
                  <p:nvPr/>
                </p:nvSpPr>
                <p:spPr bwMode="ltGray">
                  <a:xfrm>
                    <a:off x="2908" y="398"/>
                    <a:ext cx="16" cy="18"/>
                  </a:xfrm>
                  <a:custGeom>
                    <a:avLst/>
                    <a:gdLst>
                      <a:gd name="T0" fmla="*/ 19 w 39"/>
                      <a:gd name="T1" fmla="*/ 32 h 52"/>
                      <a:gd name="T2" fmla="*/ 19 w 39"/>
                      <a:gd name="T3" fmla="*/ 0 h 52"/>
                      <a:gd name="T4" fmla="*/ 19 w 39"/>
                      <a:gd name="T5" fmla="*/ 32 h 52"/>
                    </a:gdLst>
                    <a:ahLst/>
                    <a:cxnLst>
                      <a:cxn ang="0">
                        <a:pos x="T0" y="T1"/>
                      </a:cxn>
                      <a:cxn ang="0">
                        <a:pos x="T2" y="T3"/>
                      </a:cxn>
                      <a:cxn ang="0">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0" name="Freeform 42">
                    <a:extLst>
                      <a:ext uri="{FF2B5EF4-FFF2-40B4-BE49-F238E27FC236}">
                        <a16:creationId xmlns:a16="http://schemas.microsoft.com/office/drawing/2014/main" id="{B8952076-216B-4546-BD3E-3915C4B3E894}"/>
                      </a:ext>
                    </a:extLst>
                  </p:cNvPr>
                  <p:cNvSpPr>
                    <a:spLocks/>
                  </p:cNvSpPr>
                  <p:nvPr/>
                </p:nvSpPr>
                <p:spPr bwMode="ltGray">
                  <a:xfrm>
                    <a:off x="3035" y="452"/>
                    <a:ext cx="19" cy="27"/>
                  </a:xfrm>
                  <a:custGeom>
                    <a:avLst/>
                    <a:gdLst>
                      <a:gd name="T0" fmla="*/ 4 w 44"/>
                      <a:gd name="T1" fmla="*/ 9 h 80"/>
                      <a:gd name="T2" fmla="*/ 20 w 44"/>
                      <a:gd name="T3" fmla="*/ 33 h 80"/>
                      <a:gd name="T4" fmla="*/ 24 w 44"/>
                      <a:gd name="T5" fmla="*/ 49 h 80"/>
                      <a:gd name="T6" fmla="*/ 36 w 44"/>
                      <a:gd name="T7" fmla="*/ 53 h 80"/>
                      <a:gd name="T8" fmla="*/ 24 w 44"/>
                      <a:gd name="T9" fmla="*/ 73 h 80"/>
                      <a:gd name="T10" fmla="*/ 0 w 44"/>
                      <a:gd name="T11" fmla="*/ 21 h 80"/>
                      <a:gd name="T12" fmla="*/ 4 w 44"/>
                      <a:gd name="T13" fmla="*/ 9 h 80"/>
                    </a:gdLst>
                    <a:ahLst/>
                    <a:cxnLst>
                      <a:cxn ang="0">
                        <a:pos x="T0" y="T1"/>
                      </a:cxn>
                      <a:cxn ang="0">
                        <a:pos x="T2" y="T3"/>
                      </a:cxn>
                      <a:cxn ang="0">
                        <a:pos x="T4" y="T5"/>
                      </a:cxn>
                      <a:cxn ang="0">
                        <a:pos x="T6" y="T7"/>
                      </a:cxn>
                      <a:cxn ang="0">
                        <a:pos x="T8" y="T9"/>
                      </a:cxn>
                      <a:cxn ang="0">
                        <a:pos x="T10" y="T11"/>
                      </a:cxn>
                      <a:cxn ang="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1" name="Freeform 43">
                    <a:extLst>
                      <a:ext uri="{FF2B5EF4-FFF2-40B4-BE49-F238E27FC236}">
                        <a16:creationId xmlns:a16="http://schemas.microsoft.com/office/drawing/2014/main" id="{01B55169-198A-4DAB-8056-F4AA5D711112}"/>
                      </a:ext>
                    </a:extLst>
                  </p:cNvPr>
                  <p:cNvSpPr>
                    <a:spLocks/>
                  </p:cNvSpPr>
                  <p:nvPr/>
                </p:nvSpPr>
                <p:spPr bwMode="ltGray">
                  <a:xfrm>
                    <a:off x="2696" y="247"/>
                    <a:ext cx="205" cy="41"/>
                  </a:xfrm>
                  <a:custGeom>
                    <a:avLst/>
                    <a:gdLst>
                      <a:gd name="T0" fmla="*/ 220 w 323"/>
                      <a:gd name="T1" fmla="*/ 1 h 64"/>
                      <a:gd name="T2" fmla="*/ 231 w 323"/>
                      <a:gd name="T3" fmla="*/ 8 h 64"/>
                      <a:gd name="T4" fmla="*/ 235 w 323"/>
                      <a:gd name="T5" fmla="*/ 0 h 64"/>
                      <a:gd name="T6" fmla="*/ 265 w 323"/>
                      <a:gd name="T7" fmla="*/ 0 h 64"/>
                      <a:gd name="T8" fmla="*/ 287 w 323"/>
                      <a:gd name="T9" fmla="*/ 17 h 64"/>
                      <a:gd name="T10" fmla="*/ 319 w 323"/>
                      <a:gd name="T11" fmla="*/ 10 h 64"/>
                      <a:gd name="T12" fmla="*/ 314 w 323"/>
                      <a:gd name="T13" fmla="*/ 29 h 64"/>
                      <a:gd name="T14" fmla="*/ 298 w 323"/>
                      <a:gd name="T15" fmla="*/ 46 h 64"/>
                      <a:gd name="T16" fmla="*/ 295 w 323"/>
                      <a:gd name="T17" fmla="*/ 29 h 64"/>
                      <a:gd name="T18" fmla="*/ 287 w 323"/>
                      <a:gd name="T19" fmla="*/ 31 h 64"/>
                      <a:gd name="T20" fmla="*/ 279 w 323"/>
                      <a:gd name="T21" fmla="*/ 29 h 64"/>
                      <a:gd name="T22" fmla="*/ 263 w 323"/>
                      <a:gd name="T23" fmla="*/ 21 h 64"/>
                      <a:gd name="T24" fmla="*/ 228 w 323"/>
                      <a:gd name="T25" fmla="*/ 38 h 64"/>
                      <a:gd name="T26" fmla="*/ 201 w 323"/>
                      <a:gd name="T27" fmla="*/ 44 h 64"/>
                      <a:gd name="T28" fmla="*/ 212 w 323"/>
                      <a:gd name="T29" fmla="*/ 57 h 64"/>
                      <a:gd name="T30" fmla="*/ 188 w 323"/>
                      <a:gd name="T31" fmla="*/ 63 h 64"/>
                      <a:gd name="T32" fmla="*/ 169 w 323"/>
                      <a:gd name="T33" fmla="*/ 61 h 64"/>
                      <a:gd name="T34" fmla="*/ 177 w 323"/>
                      <a:gd name="T35" fmla="*/ 57 h 64"/>
                      <a:gd name="T36" fmla="*/ 171 w 323"/>
                      <a:gd name="T37" fmla="*/ 40 h 64"/>
                      <a:gd name="T38" fmla="*/ 169 w 323"/>
                      <a:gd name="T39" fmla="*/ 31 h 64"/>
                      <a:gd name="T40" fmla="*/ 158 w 323"/>
                      <a:gd name="T41" fmla="*/ 23 h 64"/>
                      <a:gd name="T42" fmla="*/ 142 w 323"/>
                      <a:gd name="T43" fmla="*/ 27 h 64"/>
                      <a:gd name="T44" fmla="*/ 134 w 323"/>
                      <a:gd name="T45" fmla="*/ 27 h 64"/>
                      <a:gd name="T46" fmla="*/ 123 w 323"/>
                      <a:gd name="T47" fmla="*/ 25 h 64"/>
                      <a:gd name="T48" fmla="*/ 83 w 323"/>
                      <a:gd name="T49" fmla="*/ 2 h 64"/>
                      <a:gd name="T50" fmla="*/ 59 w 323"/>
                      <a:gd name="T51" fmla="*/ 14 h 64"/>
                      <a:gd name="T52" fmla="*/ 1 w 323"/>
                      <a:gd name="T53" fmla="*/ 0 h 64"/>
                      <a:gd name="T54" fmla="*/ 220 w 323"/>
                      <a:gd name="T55"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2" name="Freeform 44">
                    <a:extLst>
                      <a:ext uri="{FF2B5EF4-FFF2-40B4-BE49-F238E27FC236}">
                        <a16:creationId xmlns:a16="http://schemas.microsoft.com/office/drawing/2014/main" id="{39AE8747-32C4-4D42-BFD2-A7C1AA590044}"/>
                      </a:ext>
                    </a:extLst>
                  </p:cNvPr>
                  <p:cNvSpPr>
                    <a:spLocks/>
                  </p:cNvSpPr>
                  <p:nvPr/>
                </p:nvSpPr>
                <p:spPr bwMode="ltGray">
                  <a:xfrm>
                    <a:off x="2515" y="246"/>
                    <a:ext cx="190" cy="20"/>
                  </a:xfrm>
                  <a:custGeom>
                    <a:avLst/>
                    <a:gdLst>
                      <a:gd name="T0" fmla="*/ 105 w 300"/>
                      <a:gd name="T1" fmla="*/ 31 h 31"/>
                      <a:gd name="T2" fmla="*/ 30 w 300"/>
                      <a:gd name="T3" fmla="*/ 1 h 31"/>
                      <a:gd name="T4" fmla="*/ 285 w 300"/>
                      <a:gd name="T5" fmla="*/ 0 h 31"/>
                      <a:gd name="T6" fmla="*/ 296 w 300"/>
                      <a:gd name="T7" fmla="*/ 14 h 31"/>
                      <a:gd name="T8" fmla="*/ 264 w 300"/>
                      <a:gd name="T9" fmla="*/ 16 h 31"/>
                      <a:gd name="T10" fmla="*/ 105 w 300"/>
                      <a:gd name="T11" fmla="*/ 31 h 31"/>
                    </a:gdLst>
                    <a:ahLst/>
                    <a:cxnLst>
                      <a:cxn ang="0">
                        <a:pos x="T0" y="T1"/>
                      </a:cxn>
                      <a:cxn ang="0">
                        <a:pos x="T2" y="T3"/>
                      </a:cxn>
                      <a:cxn ang="0">
                        <a:pos x="T4" y="T5"/>
                      </a:cxn>
                      <a:cxn ang="0">
                        <a:pos x="T6" y="T7"/>
                      </a:cxn>
                      <a:cxn ang="0">
                        <a:pos x="T8" y="T9"/>
                      </a:cxn>
                      <a:cxn ang="0">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3" name="Freeform 45">
                    <a:extLst>
                      <a:ext uri="{FF2B5EF4-FFF2-40B4-BE49-F238E27FC236}">
                        <a16:creationId xmlns:a16="http://schemas.microsoft.com/office/drawing/2014/main" id="{CF7A1E95-E0F5-4E4D-B661-C403AB51C6FF}"/>
                      </a:ext>
                    </a:extLst>
                  </p:cNvPr>
                  <p:cNvSpPr>
                    <a:spLocks/>
                  </p:cNvSpPr>
                  <p:nvPr/>
                </p:nvSpPr>
                <p:spPr bwMode="ltGray">
                  <a:xfrm>
                    <a:off x="2096" y="275"/>
                    <a:ext cx="18" cy="10"/>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4" name="Freeform 46">
                    <a:extLst>
                      <a:ext uri="{FF2B5EF4-FFF2-40B4-BE49-F238E27FC236}">
                        <a16:creationId xmlns:a16="http://schemas.microsoft.com/office/drawing/2014/main" id="{23DE1A56-7534-4FE9-AF89-67E542CC414A}"/>
                      </a:ext>
                    </a:extLst>
                  </p:cNvPr>
                  <p:cNvSpPr>
                    <a:spLocks/>
                  </p:cNvSpPr>
                  <p:nvPr/>
                </p:nvSpPr>
                <p:spPr bwMode="ltGray">
                  <a:xfrm>
                    <a:off x="1606" y="246"/>
                    <a:ext cx="436" cy="15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5" name="Freeform 47">
                    <a:extLst>
                      <a:ext uri="{FF2B5EF4-FFF2-40B4-BE49-F238E27FC236}">
                        <a16:creationId xmlns:a16="http://schemas.microsoft.com/office/drawing/2014/main" id="{393F7B16-33C8-499E-9DEB-BB6F952D687E}"/>
                      </a:ext>
                    </a:extLst>
                  </p:cNvPr>
                  <p:cNvSpPr>
                    <a:spLocks/>
                  </p:cNvSpPr>
                  <p:nvPr/>
                </p:nvSpPr>
                <p:spPr bwMode="ltGray">
                  <a:xfrm>
                    <a:off x="2043" y="241"/>
                    <a:ext cx="20" cy="55"/>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6" name="Freeform 48">
                    <a:extLst>
                      <a:ext uri="{FF2B5EF4-FFF2-40B4-BE49-F238E27FC236}">
                        <a16:creationId xmlns:a16="http://schemas.microsoft.com/office/drawing/2014/main" id="{31ADD877-4A34-4518-916D-C0F7166E086B}"/>
                      </a:ext>
                    </a:extLst>
                  </p:cNvPr>
                  <p:cNvSpPr>
                    <a:spLocks/>
                  </p:cNvSpPr>
                  <p:nvPr/>
                </p:nvSpPr>
                <p:spPr bwMode="ltGray">
                  <a:xfrm>
                    <a:off x="2031" y="287"/>
                    <a:ext cx="59" cy="3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7" name="Freeform 49">
                    <a:extLst>
                      <a:ext uri="{FF2B5EF4-FFF2-40B4-BE49-F238E27FC236}">
                        <a16:creationId xmlns:a16="http://schemas.microsoft.com/office/drawing/2014/main" id="{2FA8974A-96D7-4506-9B1E-D420ABDE9634}"/>
                      </a:ext>
                    </a:extLst>
                  </p:cNvPr>
                  <p:cNvSpPr>
                    <a:spLocks/>
                  </p:cNvSpPr>
                  <p:nvPr/>
                </p:nvSpPr>
                <p:spPr bwMode="ltGray">
                  <a:xfrm>
                    <a:off x="1968" y="319"/>
                    <a:ext cx="80" cy="72"/>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8" name="Freeform 50">
                    <a:extLst>
                      <a:ext uri="{FF2B5EF4-FFF2-40B4-BE49-F238E27FC236}">
                        <a16:creationId xmlns:a16="http://schemas.microsoft.com/office/drawing/2014/main" id="{B8CEF9E7-8211-454F-B16D-E0248B54D5AD}"/>
                      </a:ext>
                    </a:extLst>
                  </p:cNvPr>
                  <p:cNvSpPr>
                    <a:spLocks/>
                  </p:cNvSpPr>
                  <p:nvPr/>
                </p:nvSpPr>
                <p:spPr bwMode="ltGray">
                  <a:xfrm>
                    <a:off x="2021" y="340"/>
                    <a:ext cx="6" cy="4"/>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79" name="Freeform 51">
                    <a:extLst>
                      <a:ext uri="{FF2B5EF4-FFF2-40B4-BE49-F238E27FC236}">
                        <a16:creationId xmlns:a16="http://schemas.microsoft.com/office/drawing/2014/main" id="{A9EBD7AE-6FEB-4436-9953-0B74081226AB}"/>
                      </a:ext>
                    </a:extLst>
                  </p:cNvPr>
                  <p:cNvSpPr>
                    <a:spLocks/>
                  </p:cNvSpPr>
                  <p:nvPr/>
                </p:nvSpPr>
                <p:spPr bwMode="ltGray">
                  <a:xfrm>
                    <a:off x="1573" y="389"/>
                    <a:ext cx="347" cy="189"/>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0" name="Freeform 52">
                    <a:extLst>
                      <a:ext uri="{FF2B5EF4-FFF2-40B4-BE49-F238E27FC236}">
                        <a16:creationId xmlns:a16="http://schemas.microsoft.com/office/drawing/2014/main" id="{74612405-23CB-4070-8C92-3D6B789D7897}"/>
                      </a:ext>
                    </a:extLst>
                  </p:cNvPr>
                  <p:cNvSpPr>
                    <a:spLocks/>
                  </p:cNvSpPr>
                  <p:nvPr/>
                </p:nvSpPr>
                <p:spPr bwMode="ltGray">
                  <a:xfrm>
                    <a:off x="1634" y="519"/>
                    <a:ext cx="19" cy="29"/>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1" name="Freeform 53">
                    <a:extLst>
                      <a:ext uri="{FF2B5EF4-FFF2-40B4-BE49-F238E27FC236}">
                        <a16:creationId xmlns:a16="http://schemas.microsoft.com/office/drawing/2014/main" id="{D862FD89-7B99-4605-A135-7FA2C1F787E4}"/>
                      </a:ext>
                    </a:extLst>
                  </p:cNvPr>
                  <p:cNvSpPr>
                    <a:spLocks/>
                  </p:cNvSpPr>
                  <p:nvPr/>
                </p:nvSpPr>
                <p:spPr bwMode="ltGray">
                  <a:xfrm>
                    <a:off x="1900" y="421"/>
                    <a:ext cx="18" cy="24"/>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2" name="Freeform 54">
                    <a:extLst>
                      <a:ext uri="{FF2B5EF4-FFF2-40B4-BE49-F238E27FC236}">
                        <a16:creationId xmlns:a16="http://schemas.microsoft.com/office/drawing/2014/main" id="{C4701410-9B23-49E9-AC07-323770E6CDDA}"/>
                      </a:ext>
                    </a:extLst>
                  </p:cNvPr>
                  <p:cNvSpPr>
                    <a:spLocks/>
                  </p:cNvSpPr>
                  <p:nvPr/>
                </p:nvSpPr>
                <p:spPr bwMode="ltGray">
                  <a:xfrm>
                    <a:off x="1951" y="409"/>
                    <a:ext cx="9" cy="10"/>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3" name="Freeform 55">
                    <a:extLst>
                      <a:ext uri="{FF2B5EF4-FFF2-40B4-BE49-F238E27FC236}">
                        <a16:creationId xmlns:a16="http://schemas.microsoft.com/office/drawing/2014/main" id="{0145F348-60DF-417E-BDFA-442E0A21AD2D}"/>
                      </a:ext>
                    </a:extLst>
                  </p:cNvPr>
                  <p:cNvSpPr>
                    <a:spLocks/>
                  </p:cNvSpPr>
                  <p:nvPr/>
                </p:nvSpPr>
                <p:spPr bwMode="ltGray">
                  <a:xfrm>
                    <a:off x="1021" y="314"/>
                    <a:ext cx="433" cy="354"/>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4" name="Freeform 56">
                    <a:extLst>
                      <a:ext uri="{FF2B5EF4-FFF2-40B4-BE49-F238E27FC236}">
                        <a16:creationId xmlns:a16="http://schemas.microsoft.com/office/drawing/2014/main" id="{72F031FD-29AC-4332-81B0-38B235A48CE2}"/>
                      </a:ext>
                    </a:extLst>
                  </p:cNvPr>
                  <p:cNvSpPr>
                    <a:spLocks/>
                  </p:cNvSpPr>
                  <p:nvPr/>
                </p:nvSpPr>
                <p:spPr bwMode="ltGray">
                  <a:xfrm>
                    <a:off x="1189" y="447"/>
                    <a:ext cx="163" cy="221"/>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5" name="Freeform 57">
                    <a:extLst>
                      <a:ext uri="{FF2B5EF4-FFF2-40B4-BE49-F238E27FC236}">
                        <a16:creationId xmlns:a16="http://schemas.microsoft.com/office/drawing/2014/main" id="{B054C1CD-57AB-4F51-8251-E57DDD83D6EA}"/>
                      </a:ext>
                    </a:extLst>
                  </p:cNvPr>
                  <p:cNvSpPr>
                    <a:spLocks/>
                  </p:cNvSpPr>
                  <p:nvPr/>
                </p:nvSpPr>
                <p:spPr bwMode="ltGray">
                  <a:xfrm>
                    <a:off x="1476" y="611"/>
                    <a:ext cx="7" cy="12"/>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6" name="Freeform 58">
                    <a:extLst>
                      <a:ext uri="{FF2B5EF4-FFF2-40B4-BE49-F238E27FC236}">
                        <a16:creationId xmlns:a16="http://schemas.microsoft.com/office/drawing/2014/main" id="{F3A23E23-5348-4670-A442-3CD6DA54541B}"/>
                      </a:ext>
                    </a:extLst>
                  </p:cNvPr>
                  <p:cNvSpPr>
                    <a:spLocks/>
                  </p:cNvSpPr>
                  <p:nvPr/>
                </p:nvSpPr>
                <p:spPr bwMode="ltGray">
                  <a:xfrm>
                    <a:off x="1467" y="497"/>
                    <a:ext cx="9" cy="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7" name="Freeform 59">
                    <a:extLst>
                      <a:ext uri="{FF2B5EF4-FFF2-40B4-BE49-F238E27FC236}">
                        <a16:creationId xmlns:a16="http://schemas.microsoft.com/office/drawing/2014/main" id="{4A132A0B-89D0-4047-9339-82BE4026AD8E}"/>
                      </a:ext>
                    </a:extLst>
                  </p:cNvPr>
                  <p:cNvSpPr>
                    <a:spLocks/>
                  </p:cNvSpPr>
                  <p:nvPr/>
                </p:nvSpPr>
                <p:spPr bwMode="ltGray">
                  <a:xfrm>
                    <a:off x="1072" y="357"/>
                    <a:ext cx="25" cy="10"/>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8" name="Freeform 60">
                    <a:extLst>
                      <a:ext uri="{FF2B5EF4-FFF2-40B4-BE49-F238E27FC236}">
                        <a16:creationId xmlns:a16="http://schemas.microsoft.com/office/drawing/2014/main" id="{BEFA1080-822A-43CE-A6A3-AC7D759E08A8}"/>
                      </a:ext>
                    </a:extLst>
                  </p:cNvPr>
                  <p:cNvSpPr>
                    <a:spLocks/>
                  </p:cNvSpPr>
                  <p:nvPr/>
                </p:nvSpPr>
                <p:spPr bwMode="ltGray">
                  <a:xfrm>
                    <a:off x="1374" y="265"/>
                    <a:ext cx="295" cy="233"/>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89" name="Freeform 61">
                    <a:extLst>
                      <a:ext uri="{FF2B5EF4-FFF2-40B4-BE49-F238E27FC236}">
                        <a16:creationId xmlns:a16="http://schemas.microsoft.com/office/drawing/2014/main" id="{FE158B4B-B634-4B72-BF28-BBB66110F059}"/>
                      </a:ext>
                    </a:extLst>
                  </p:cNvPr>
                  <p:cNvSpPr>
                    <a:spLocks/>
                  </p:cNvSpPr>
                  <p:nvPr/>
                </p:nvSpPr>
                <p:spPr bwMode="ltGray">
                  <a:xfrm>
                    <a:off x="1173" y="247"/>
                    <a:ext cx="591" cy="95"/>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0" name="Freeform 62">
                    <a:extLst>
                      <a:ext uri="{FF2B5EF4-FFF2-40B4-BE49-F238E27FC236}">
                        <a16:creationId xmlns:a16="http://schemas.microsoft.com/office/drawing/2014/main" id="{B0BA7ADB-E526-41D7-B8BE-98CCE9260F8A}"/>
                      </a:ext>
                    </a:extLst>
                  </p:cNvPr>
                  <p:cNvSpPr>
                    <a:spLocks/>
                  </p:cNvSpPr>
                  <p:nvPr/>
                </p:nvSpPr>
                <p:spPr bwMode="ltGray">
                  <a:xfrm>
                    <a:off x="1293" y="282"/>
                    <a:ext cx="13" cy="10"/>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1" name="Freeform 63">
                    <a:extLst>
                      <a:ext uri="{FF2B5EF4-FFF2-40B4-BE49-F238E27FC236}">
                        <a16:creationId xmlns:a16="http://schemas.microsoft.com/office/drawing/2014/main" id="{77544693-56CD-447D-8410-925CF7C3E635}"/>
                      </a:ext>
                    </a:extLst>
                  </p:cNvPr>
                  <p:cNvSpPr>
                    <a:spLocks/>
                  </p:cNvSpPr>
                  <p:nvPr/>
                </p:nvSpPr>
                <p:spPr bwMode="ltGray">
                  <a:xfrm>
                    <a:off x="1278" y="296"/>
                    <a:ext cx="19" cy="11"/>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2" name="Freeform 64">
                    <a:extLst>
                      <a:ext uri="{FF2B5EF4-FFF2-40B4-BE49-F238E27FC236}">
                        <a16:creationId xmlns:a16="http://schemas.microsoft.com/office/drawing/2014/main" id="{F6516162-58C2-403D-A21C-DBCA3671F25F}"/>
                      </a:ext>
                    </a:extLst>
                  </p:cNvPr>
                  <p:cNvSpPr>
                    <a:spLocks/>
                  </p:cNvSpPr>
                  <p:nvPr/>
                </p:nvSpPr>
                <p:spPr bwMode="ltGray">
                  <a:xfrm>
                    <a:off x="1340" y="337"/>
                    <a:ext cx="32" cy="6"/>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3" name="Freeform 65">
                    <a:extLst>
                      <a:ext uri="{FF2B5EF4-FFF2-40B4-BE49-F238E27FC236}">
                        <a16:creationId xmlns:a16="http://schemas.microsoft.com/office/drawing/2014/main" id="{94C50681-26FD-454E-A2C3-EC998EAE0C09}"/>
                      </a:ext>
                    </a:extLst>
                  </p:cNvPr>
                  <p:cNvSpPr>
                    <a:spLocks/>
                  </p:cNvSpPr>
                  <p:nvPr/>
                </p:nvSpPr>
                <p:spPr bwMode="ltGray">
                  <a:xfrm>
                    <a:off x="1395" y="336"/>
                    <a:ext cx="18" cy="15"/>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4" name="Freeform 66">
                    <a:extLst>
                      <a:ext uri="{FF2B5EF4-FFF2-40B4-BE49-F238E27FC236}">
                        <a16:creationId xmlns:a16="http://schemas.microsoft.com/office/drawing/2014/main" id="{F053744E-5D66-401D-B93F-29C4D29BF244}"/>
                      </a:ext>
                    </a:extLst>
                  </p:cNvPr>
                  <p:cNvSpPr>
                    <a:spLocks/>
                  </p:cNvSpPr>
                  <p:nvPr/>
                </p:nvSpPr>
                <p:spPr bwMode="ltGray">
                  <a:xfrm>
                    <a:off x="1248" y="295"/>
                    <a:ext cx="14" cy="10"/>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22595" name="Group 67">
                  <a:extLst>
                    <a:ext uri="{FF2B5EF4-FFF2-40B4-BE49-F238E27FC236}">
                      <a16:creationId xmlns:a16="http://schemas.microsoft.com/office/drawing/2014/main" id="{5BE6EF70-EF6C-450C-BB23-82EAB2C1AAEB}"/>
                    </a:ext>
                  </a:extLst>
                </p:cNvPr>
                <p:cNvGrpSpPr>
                  <a:grpSpLocks/>
                </p:cNvGrpSpPr>
                <p:nvPr/>
              </p:nvGrpSpPr>
              <p:grpSpPr bwMode="auto">
                <a:xfrm>
                  <a:off x="3709" y="240"/>
                  <a:ext cx="1139" cy="429"/>
                  <a:chOff x="3709" y="240"/>
                  <a:chExt cx="1139" cy="429"/>
                </a:xfrm>
              </p:grpSpPr>
              <p:sp>
                <p:nvSpPr>
                  <p:cNvPr id="22596" name="Freeform 68">
                    <a:extLst>
                      <a:ext uri="{FF2B5EF4-FFF2-40B4-BE49-F238E27FC236}">
                        <a16:creationId xmlns:a16="http://schemas.microsoft.com/office/drawing/2014/main" id="{3969B5E1-A6A0-4DF3-AFA0-03C6D09E1642}"/>
                      </a:ext>
                    </a:extLst>
                  </p:cNvPr>
                  <p:cNvSpPr>
                    <a:spLocks/>
                  </p:cNvSpPr>
                  <p:nvPr/>
                </p:nvSpPr>
                <p:spPr bwMode="ltGray">
                  <a:xfrm>
                    <a:off x="4808" y="616"/>
                    <a:ext cx="13" cy="1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7" name="Freeform 69">
                    <a:extLst>
                      <a:ext uri="{FF2B5EF4-FFF2-40B4-BE49-F238E27FC236}">
                        <a16:creationId xmlns:a16="http://schemas.microsoft.com/office/drawing/2014/main" id="{919CB950-4173-4765-8C61-32B35DB67C26}"/>
                      </a:ext>
                    </a:extLst>
                  </p:cNvPr>
                  <p:cNvSpPr>
                    <a:spLocks/>
                  </p:cNvSpPr>
                  <p:nvPr/>
                </p:nvSpPr>
                <p:spPr bwMode="ltGray">
                  <a:xfrm>
                    <a:off x="4655" y="629"/>
                    <a:ext cx="11" cy="5"/>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8" name="Freeform 70">
                    <a:extLst>
                      <a:ext uri="{FF2B5EF4-FFF2-40B4-BE49-F238E27FC236}">
                        <a16:creationId xmlns:a16="http://schemas.microsoft.com/office/drawing/2014/main" id="{953F1050-FE9F-47EF-9074-B94A19EA2767}"/>
                      </a:ext>
                    </a:extLst>
                  </p:cNvPr>
                  <p:cNvSpPr>
                    <a:spLocks/>
                  </p:cNvSpPr>
                  <p:nvPr/>
                </p:nvSpPr>
                <p:spPr bwMode="ltGray">
                  <a:xfrm>
                    <a:off x="4609" y="635"/>
                    <a:ext cx="28" cy="16"/>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599" name="Freeform 71">
                    <a:extLst>
                      <a:ext uri="{FF2B5EF4-FFF2-40B4-BE49-F238E27FC236}">
                        <a16:creationId xmlns:a16="http://schemas.microsoft.com/office/drawing/2014/main" id="{405777F1-BFEB-4F6F-A67A-CF56B2427D58}"/>
                      </a:ext>
                    </a:extLst>
                  </p:cNvPr>
                  <p:cNvSpPr>
                    <a:spLocks/>
                  </p:cNvSpPr>
                  <p:nvPr/>
                </p:nvSpPr>
                <p:spPr bwMode="ltGray">
                  <a:xfrm>
                    <a:off x="4580" y="634"/>
                    <a:ext cx="29" cy="16"/>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0" name="Freeform 72">
                    <a:extLst>
                      <a:ext uri="{FF2B5EF4-FFF2-40B4-BE49-F238E27FC236}">
                        <a16:creationId xmlns:a16="http://schemas.microsoft.com/office/drawing/2014/main" id="{6F49F8D8-AAFD-41C1-9680-7DCCC4FD6E5A}"/>
                      </a:ext>
                    </a:extLst>
                  </p:cNvPr>
                  <p:cNvSpPr>
                    <a:spLocks/>
                  </p:cNvSpPr>
                  <p:nvPr/>
                </p:nvSpPr>
                <p:spPr bwMode="ltGray">
                  <a:xfrm>
                    <a:off x="4423" y="547"/>
                    <a:ext cx="151" cy="93"/>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1" name="Freeform 73">
                    <a:extLst>
                      <a:ext uri="{FF2B5EF4-FFF2-40B4-BE49-F238E27FC236}">
                        <a16:creationId xmlns:a16="http://schemas.microsoft.com/office/drawing/2014/main" id="{48CEB9F9-F845-4108-8B7D-72C0518D4E23}"/>
                      </a:ext>
                    </a:extLst>
                  </p:cNvPr>
                  <p:cNvSpPr>
                    <a:spLocks/>
                  </p:cNvSpPr>
                  <p:nvPr/>
                </p:nvSpPr>
                <p:spPr bwMode="ltGray">
                  <a:xfrm>
                    <a:off x="4515" y="541"/>
                    <a:ext cx="67" cy="68"/>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2" name="Freeform 74">
                    <a:extLst>
                      <a:ext uri="{FF2B5EF4-FFF2-40B4-BE49-F238E27FC236}">
                        <a16:creationId xmlns:a16="http://schemas.microsoft.com/office/drawing/2014/main" id="{46A34378-FBAE-40C9-AF9F-41F0B60E5D33}"/>
                      </a:ext>
                    </a:extLst>
                  </p:cNvPr>
                  <p:cNvSpPr>
                    <a:spLocks/>
                  </p:cNvSpPr>
                  <p:nvPr/>
                </p:nvSpPr>
                <p:spPr bwMode="ltGray">
                  <a:xfrm>
                    <a:off x="4580" y="572"/>
                    <a:ext cx="47" cy="13"/>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3" name="Freeform 75">
                    <a:extLst>
                      <a:ext uri="{FF2B5EF4-FFF2-40B4-BE49-F238E27FC236}">
                        <a16:creationId xmlns:a16="http://schemas.microsoft.com/office/drawing/2014/main" id="{C6806ECB-F313-481F-9C52-7A46869C1EEB}"/>
                      </a:ext>
                    </a:extLst>
                  </p:cNvPr>
                  <p:cNvSpPr>
                    <a:spLocks/>
                  </p:cNvSpPr>
                  <p:nvPr/>
                </p:nvSpPr>
                <p:spPr bwMode="ltGray">
                  <a:xfrm>
                    <a:off x="4578" y="588"/>
                    <a:ext cx="32" cy="3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4" name="Freeform 76">
                    <a:extLst>
                      <a:ext uri="{FF2B5EF4-FFF2-40B4-BE49-F238E27FC236}">
                        <a16:creationId xmlns:a16="http://schemas.microsoft.com/office/drawing/2014/main" id="{DB1BCF69-4434-4C93-BE92-D995203859AA}"/>
                      </a:ext>
                    </a:extLst>
                  </p:cNvPr>
                  <p:cNvSpPr>
                    <a:spLocks/>
                  </p:cNvSpPr>
                  <p:nvPr/>
                </p:nvSpPr>
                <p:spPr bwMode="ltGray">
                  <a:xfrm>
                    <a:off x="4632" y="569"/>
                    <a:ext cx="16" cy="20"/>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5" name="Freeform 77">
                    <a:extLst>
                      <a:ext uri="{FF2B5EF4-FFF2-40B4-BE49-F238E27FC236}">
                        <a16:creationId xmlns:a16="http://schemas.microsoft.com/office/drawing/2014/main" id="{E9EEC434-CB8B-4797-9D5A-6435B185044A}"/>
                      </a:ext>
                    </a:extLst>
                  </p:cNvPr>
                  <p:cNvSpPr>
                    <a:spLocks/>
                  </p:cNvSpPr>
                  <p:nvPr/>
                </p:nvSpPr>
                <p:spPr bwMode="ltGray">
                  <a:xfrm>
                    <a:off x="4636" y="600"/>
                    <a:ext cx="20" cy="10"/>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6" name="Freeform 78">
                    <a:extLst>
                      <a:ext uri="{FF2B5EF4-FFF2-40B4-BE49-F238E27FC236}">
                        <a16:creationId xmlns:a16="http://schemas.microsoft.com/office/drawing/2014/main" id="{85B39BA8-7B77-4A37-B2BC-E408E78FD8E7}"/>
                      </a:ext>
                    </a:extLst>
                  </p:cNvPr>
                  <p:cNvSpPr>
                    <a:spLocks/>
                  </p:cNvSpPr>
                  <p:nvPr/>
                </p:nvSpPr>
                <p:spPr bwMode="ltGray">
                  <a:xfrm>
                    <a:off x="4657" y="585"/>
                    <a:ext cx="26" cy="17"/>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7" name="Freeform 79">
                    <a:extLst>
                      <a:ext uri="{FF2B5EF4-FFF2-40B4-BE49-F238E27FC236}">
                        <a16:creationId xmlns:a16="http://schemas.microsoft.com/office/drawing/2014/main" id="{8534CF33-480C-4D5E-A5CD-1BCB7C35352B}"/>
                      </a:ext>
                    </a:extLst>
                  </p:cNvPr>
                  <p:cNvSpPr>
                    <a:spLocks/>
                  </p:cNvSpPr>
                  <p:nvPr/>
                </p:nvSpPr>
                <p:spPr bwMode="ltGray">
                  <a:xfrm>
                    <a:off x="4664" y="593"/>
                    <a:ext cx="122" cy="61"/>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8" name="Freeform 80">
                    <a:extLst>
                      <a:ext uri="{FF2B5EF4-FFF2-40B4-BE49-F238E27FC236}">
                        <a16:creationId xmlns:a16="http://schemas.microsoft.com/office/drawing/2014/main" id="{4C714303-37F7-4B86-927F-C39C19A2F337}"/>
                      </a:ext>
                    </a:extLst>
                  </p:cNvPr>
                  <p:cNvSpPr>
                    <a:spLocks/>
                  </p:cNvSpPr>
                  <p:nvPr/>
                </p:nvSpPr>
                <p:spPr bwMode="ltGray">
                  <a:xfrm>
                    <a:off x="4770" y="599"/>
                    <a:ext cx="33" cy="26"/>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09" name="Freeform 81">
                    <a:extLst>
                      <a:ext uri="{FF2B5EF4-FFF2-40B4-BE49-F238E27FC236}">
                        <a16:creationId xmlns:a16="http://schemas.microsoft.com/office/drawing/2014/main" id="{D70448F7-71D5-4E47-A875-5AE4026B0B7E}"/>
                      </a:ext>
                    </a:extLst>
                  </p:cNvPr>
                  <p:cNvSpPr>
                    <a:spLocks/>
                  </p:cNvSpPr>
                  <p:nvPr/>
                </p:nvSpPr>
                <p:spPr bwMode="ltGray">
                  <a:xfrm>
                    <a:off x="4840" y="544"/>
                    <a:ext cx="8" cy="6"/>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0" name="Freeform 82">
                    <a:extLst>
                      <a:ext uri="{FF2B5EF4-FFF2-40B4-BE49-F238E27FC236}">
                        <a16:creationId xmlns:a16="http://schemas.microsoft.com/office/drawing/2014/main" id="{5608E9F8-DA61-41FA-BCC4-898B2DBC1F6A}"/>
                      </a:ext>
                    </a:extLst>
                  </p:cNvPr>
                  <p:cNvSpPr>
                    <a:spLocks/>
                  </p:cNvSpPr>
                  <p:nvPr/>
                </p:nvSpPr>
                <p:spPr bwMode="ltGray">
                  <a:xfrm>
                    <a:off x="4747" y="494"/>
                    <a:ext cx="8" cy="5"/>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1" name="Freeform 83">
                    <a:extLst>
                      <a:ext uri="{FF2B5EF4-FFF2-40B4-BE49-F238E27FC236}">
                        <a16:creationId xmlns:a16="http://schemas.microsoft.com/office/drawing/2014/main" id="{D292F5A0-0610-4488-B649-5C6AD854D3E5}"/>
                      </a:ext>
                    </a:extLst>
                  </p:cNvPr>
                  <p:cNvSpPr>
                    <a:spLocks/>
                  </p:cNvSpPr>
                  <p:nvPr/>
                </p:nvSpPr>
                <p:spPr bwMode="ltGray">
                  <a:xfrm>
                    <a:off x="4676" y="536"/>
                    <a:ext cx="8" cy="5"/>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2" name="Freeform 84">
                    <a:extLst>
                      <a:ext uri="{FF2B5EF4-FFF2-40B4-BE49-F238E27FC236}">
                        <a16:creationId xmlns:a16="http://schemas.microsoft.com/office/drawing/2014/main" id="{24011D8E-221B-4844-9F32-48D549298FC5}"/>
                      </a:ext>
                    </a:extLst>
                  </p:cNvPr>
                  <p:cNvSpPr>
                    <a:spLocks/>
                  </p:cNvSpPr>
                  <p:nvPr/>
                </p:nvSpPr>
                <p:spPr bwMode="ltGray">
                  <a:xfrm>
                    <a:off x="4598" y="523"/>
                    <a:ext cx="34" cy="27"/>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3" name="Freeform 85">
                    <a:extLst>
                      <a:ext uri="{FF2B5EF4-FFF2-40B4-BE49-F238E27FC236}">
                        <a16:creationId xmlns:a16="http://schemas.microsoft.com/office/drawing/2014/main" id="{27910622-F32E-47F1-8EB9-069CE959073A}"/>
                      </a:ext>
                    </a:extLst>
                  </p:cNvPr>
                  <p:cNvSpPr>
                    <a:spLocks/>
                  </p:cNvSpPr>
                  <p:nvPr/>
                </p:nvSpPr>
                <p:spPr bwMode="ltGray">
                  <a:xfrm>
                    <a:off x="4587" y="466"/>
                    <a:ext cx="40" cy="58"/>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4" name="Freeform 86">
                    <a:extLst>
                      <a:ext uri="{FF2B5EF4-FFF2-40B4-BE49-F238E27FC236}">
                        <a16:creationId xmlns:a16="http://schemas.microsoft.com/office/drawing/2014/main" id="{C083267C-C8A6-4618-BA12-8487FF6DF7AD}"/>
                      </a:ext>
                    </a:extLst>
                  </p:cNvPr>
                  <p:cNvSpPr>
                    <a:spLocks/>
                  </p:cNvSpPr>
                  <p:nvPr/>
                </p:nvSpPr>
                <p:spPr bwMode="ltGray">
                  <a:xfrm>
                    <a:off x="4597" y="508"/>
                    <a:ext cx="14" cy="17"/>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5" name="Freeform 87">
                    <a:extLst>
                      <a:ext uri="{FF2B5EF4-FFF2-40B4-BE49-F238E27FC236}">
                        <a16:creationId xmlns:a16="http://schemas.microsoft.com/office/drawing/2014/main" id="{B67FCF15-26AC-4520-871E-151740146D09}"/>
                      </a:ext>
                    </a:extLst>
                  </p:cNvPr>
                  <p:cNvSpPr>
                    <a:spLocks/>
                  </p:cNvSpPr>
                  <p:nvPr/>
                </p:nvSpPr>
                <p:spPr bwMode="ltGray">
                  <a:xfrm>
                    <a:off x="4569" y="512"/>
                    <a:ext cx="19" cy="17"/>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6" name="Freeform 88">
                    <a:extLst>
                      <a:ext uri="{FF2B5EF4-FFF2-40B4-BE49-F238E27FC236}">
                        <a16:creationId xmlns:a16="http://schemas.microsoft.com/office/drawing/2014/main" id="{A8B907E6-B8CE-4012-AFC4-6EAF494120DA}"/>
                      </a:ext>
                    </a:extLst>
                  </p:cNvPr>
                  <p:cNvSpPr>
                    <a:spLocks/>
                  </p:cNvSpPr>
                  <p:nvPr/>
                </p:nvSpPr>
                <p:spPr bwMode="ltGray">
                  <a:xfrm>
                    <a:off x="4784" y="275"/>
                    <a:ext cx="18" cy="10"/>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7" name="Freeform 89">
                    <a:extLst>
                      <a:ext uri="{FF2B5EF4-FFF2-40B4-BE49-F238E27FC236}">
                        <a16:creationId xmlns:a16="http://schemas.microsoft.com/office/drawing/2014/main" id="{332AD8FE-96A1-4BD6-953F-9E8545AF34CB}"/>
                      </a:ext>
                    </a:extLst>
                  </p:cNvPr>
                  <p:cNvSpPr>
                    <a:spLocks/>
                  </p:cNvSpPr>
                  <p:nvPr/>
                </p:nvSpPr>
                <p:spPr bwMode="ltGray">
                  <a:xfrm>
                    <a:off x="4293" y="246"/>
                    <a:ext cx="438" cy="152"/>
                  </a:xfrm>
                  <a:custGeom>
                    <a:avLst/>
                    <a:gdLst>
                      <a:gd name="T0" fmla="*/ 73 w 438"/>
                      <a:gd name="T1" fmla="*/ 1 h 152"/>
                      <a:gd name="T2" fmla="*/ 438 w 438"/>
                      <a:gd name="T3" fmla="*/ 0 h 152"/>
                      <a:gd name="T4" fmla="*/ 416 w 438"/>
                      <a:gd name="T5" fmla="*/ 54 h 152"/>
                      <a:gd name="T6" fmla="*/ 397 w 438"/>
                      <a:gd name="T7" fmla="*/ 68 h 152"/>
                      <a:gd name="T8" fmla="*/ 392 w 438"/>
                      <a:gd name="T9" fmla="*/ 70 h 152"/>
                      <a:gd name="T10" fmla="*/ 375 w 438"/>
                      <a:gd name="T11" fmla="*/ 73 h 152"/>
                      <a:gd name="T12" fmla="*/ 361 w 438"/>
                      <a:gd name="T13" fmla="*/ 88 h 152"/>
                      <a:gd name="T14" fmla="*/ 362 w 438"/>
                      <a:gd name="T15" fmla="*/ 99 h 152"/>
                      <a:gd name="T16" fmla="*/ 364 w 438"/>
                      <a:gd name="T17" fmla="*/ 107 h 152"/>
                      <a:gd name="T18" fmla="*/ 366 w 438"/>
                      <a:gd name="T19" fmla="*/ 113 h 152"/>
                      <a:gd name="T20" fmla="*/ 362 w 438"/>
                      <a:gd name="T21" fmla="*/ 122 h 152"/>
                      <a:gd name="T22" fmla="*/ 351 w 438"/>
                      <a:gd name="T23" fmla="*/ 120 h 152"/>
                      <a:gd name="T24" fmla="*/ 342 w 438"/>
                      <a:gd name="T25" fmla="*/ 129 h 152"/>
                      <a:gd name="T26" fmla="*/ 347 w 438"/>
                      <a:gd name="T27" fmla="*/ 105 h 152"/>
                      <a:gd name="T28" fmla="*/ 338 w 438"/>
                      <a:gd name="T29" fmla="*/ 100 h 152"/>
                      <a:gd name="T30" fmla="*/ 344 w 438"/>
                      <a:gd name="T31" fmla="*/ 93 h 152"/>
                      <a:gd name="T32" fmla="*/ 342 w 438"/>
                      <a:gd name="T33" fmla="*/ 89 h 152"/>
                      <a:gd name="T34" fmla="*/ 320 w 438"/>
                      <a:gd name="T35" fmla="*/ 94 h 152"/>
                      <a:gd name="T36" fmla="*/ 317 w 438"/>
                      <a:gd name="T37" fmla="*/ 85 h 152"/>
                      <a:gd name="T38" fmla="*/ 297 w 438"/>
                      <a:gd name="T39" fmla="*/ 94 h 152"/>
                      <a:gd name="T40" fmla="*/ 320 w 438"/>
                      <a:gd name="T41" fmla="*/ 103 h 152"/>
                      <a:gd name="T42" fmla="*/ 305 w 438"/>
                      <a:gd name="T43" fmla="*/ 117 h 152"/>
                      <a:gd name="T44" fmla="*/ 311 w 438"/>
                      <a:gd name="T45" fmla="*/ 126 h 152"/>
                      <a:gd name="T46" fmla="*/ 315 w 438"/>
                      <a:gd name="T47" fmla="*/ 138 h 152"/>
                      <a:gd name="T48" fmla="*/ 309 w 438"/>
                      <a:gd name="T49" fmla="*/ 139 h 152"/>
                      <a:gd name="T50" fmla="*/ 314 w 438"/>
                      <a:gd name="T51" fmla="*/ 144 h 152"/>
                      <a:gd name="T52" fmla="*/ 307 w 438"/>
                      <a:gd name="T53" fmla="*/ 152 h 152"/>
                      <a:gd name="T54" fmla="*/ 0 w 438"/>
                      <a:gd name="T55" fmla="*/ 149 h 152"/>
                      <a:gd name="T56" fmla="*/ 73 w 438"/>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8" name="Freeform 90">
                    <a:extLst>
                      <a:ext uri="{FF2B5EF4-FFF2-40B4-BE49-F238E27FC236}">
                        <a16:creationId xmlns:a16="http://schemas.microsoft.com/office/drawing/2014/main" id="{AAE3BB10-C50F-405C-B24D-967C1BB71DAF}"/>
                      </a:ext>
                    </a:extLst>
                  </p:cNvPr>
                  <p:cNvSpPr>
                    <a:spLocks/>
                  </p:cNvSpPr>
                  <p:nvPr/>
                </p:nvSpPr>
                <p:spPr bwMode="ltGray">
                  <a:xfrm>
                    <a:off x="4731" y="240"/>
                    <a:ext cx="20" cy="55"/>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19" name="Freeform 91">
                    <a:extLst>
                      <a:ext uri="{FF2B5EF4-FFF2-40B4-BE49-F238E27FC236}">
                        <a16:creationId xmlns:a16="http://schemas.microsoft.com/office/drawing/2014/main" id="{AFC844B5-BC32-486F-81B9-1D1A58FB5DE3}"/>
                      </a:ext>
                    </a:extLst>
                  </p:cNvPr>
                  <p:cNvSpPr>
                    <a:spLocks/>
                  </p:cNvSpPr>
                  <p:nvPr/>
                </p:nvSpPr>
                <p:spPr bwMode="ltGray">
                  <a:xfrm>
                    <a:off x="4719" y="287"/>
                    <a:ext cx="59" cy="3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0" name="Freeform 92">
                    <a:extLst>
                      <a:ext uri="{FF2B5EF4-FFF2-40B4-BE49-F238E27FC236}">
                        <a16:creationId xmlns:a16="http://schemas.microsoft.com/office/drawing/2014/main" id="{6F66574E-5B2F-42A3-8DD0-D4868104E215}"/>
                      </a:ext>
                    </a:extLst>
                  </p:cNvPr>
                  <p:cNvSpPr>
                    <a:spLocks/>
                  </p:cNvSpPr>
                  <p:nvPr/>
                </p:nvSpPr>
                <p:spPr bwMode="ltGray">
                  <a:xfrm>
                    <a:off x="4656" y="319"/>
                    <a:ext cx="80" cy="72"/>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1" name="Freeform 93">
                    <a:extLst>
                      <a:ext uri="{FF2B5EF4-FFF2-40B4-BE49-F238E27FC236}">
                        <a16:creationId xmlns:a16="http://schemas.microsoft.com/office/drawing/2014/main" id="{7C7F2CFA-3CFA-478D-8359-B792121C935F}"/>
                      </a:ext>
                    </a:extLst>
                  </p:cNvPr>
                  <p:cNvSpPr>
                    <a:spLocks/>
                  </p:cNvSpPr>
                  <p:nvPr/>
                </p:nvSpPr>
                <p:spPr bwMode="ltGray">
                  <a:xfrm>
                    <a:off x="4709" y="340"/>
                    <a:ext cx="6" cy="4"/>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2" name="Freeform 94">
                    <a:extLst>
                      <a:ext uri="{FF2B5EF4-FFF2-40B4-BE49-F238E27FC236}">
                        <a16:creationId xmlns:a16="http://schemas.microsoft.com/office/drawing/2014/main" id="{179D5E9F-8A9C-4C16-8AE9-1202C87654AD}"/>
                      </a:ext>
                    </a:extLst>
                  </p:cNvPr>
                  <p:cNvSpPr>
                    <a:spLocks/>
                  </p:cNvSpPr>
                  <p:nvPr/>
                </p:nvSpPr>
                <p:spPr bwMode="ltGray">
                  <a:xfrm>
                    <a:off x="4261" y="389"/>
                    <a:ext cx="347" cy="189"/>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3" name="Freeform 95">
                    <a:extLst>
                      <a:ext uri="{FF2B5EF4-FFF2-40B4-BE49-F238E27FC236}">
                        <a16:creationId xmlns:a16="http://schemas.microsoft.com/office/drawing/2014/main" id="{EA7948BF-E1C9-407F-BDB0-FF9053353A2D}"/>
                      </a:ext>
                    </a:extLst>
                  </p:cNvPr>
                  <p:cNvSpPr>
                    <a:spLocks/>
                  </p:cNvSpPr>
                  <p:nvPr/>
                </p:nvSpPr>
                <p:spPr bwMode="ltGray">
                  <a:xfrm>
                    <a:off x="4322" y="519"/>
                    <a:ext cx="19" cy="29"/>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4" name="Freeform 96">
                    <a:extLst>
                      <a:ext uri="{FF2B5EF4-FFF2-40B4-BE49-F238E27FC236}">
                        <a16:creationId xmlns:a16="http://schemas.microsoft.com/office/drawing/2014/main" id="{0BC287D9-B1C2-4402-B2C6-A76A0D2951C4}"/>
                      </a:ext>
                    </a:extLst>
                  </p:cNvPr>
                  <p:cNvSpPr>
                    <a:spLocks/>
                  </p:cNvSpPr>
                  <p:nvPr/>
                </p:nvSpPr>
                <p:spPr bwMode="ltGray">
                  <a:xfrm>
                    <a:off x="4588" y="421"/>
                    <a:ext cx="18" cy="24"/>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5" name="Freeform 97">
                    <a:extLst>
                      <a:ext uri="{FF2B5EF4-FFF2-40B4-BE49-F238E27FC236}">
                        <a16:creationId xmlns:a16="http://schemas.microsoft.com/office/drawing/2014/main" id="{4366D951-2133-4967-9C54-6E9FA37DC7C7}"/>
                      </a:ext>
                    </a:extLst>
                  </p:cNvPr>
                  <p:cNvSpPr>
                    <a:spLocks/>
                  </p:cNvSpPr>
                  <p:nvPr/>
                </p:nvSpPr>
                <p:spPr bwMode="ltGray">
                  <a:xfrm>
                    <a:off x="4639" y="409"/>
                    <a:ext cx="9" cy="10"/>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6" name="Freeform 98">
                    <a:extLst>
                      <a:ext uri="{FF2B5EF4-FFF2-40B4-BE49-F238E27FC236}">
                        <a16:creationId xmlns:a16="http://schemas.microsoft.com/office/drawing/2014/main" id="{F6906ED9-0249-4A5C-9BDF-4936EAB14950}"/>
                      </a:ext>
                    </a:extLst>
                  </p:cNvPr>
                  <p:cNvSpPr>
                    <a:spLocks/>
                  </p:cNvSpPr>
                  <p:nvPr/>
                </p:nvSpPr>
                <p:spPr bwMode="ltGray">
                  <a:xfrm>
                    <a:off x="3709" y="315"/>
                    <a:ext cx="433" cy="354"/>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7" name="Freeform 99">
                    <a:extLst>
                      <a:ext uri="{FF2B5EF4-FFF2-40B4-BE49-F238E27FC236}">
                        <a16:creationId xmlns:a16="http://schemas.microsoft.com/office/drawing/2014/main" id="{77938A8D-EBE5-4859-AF35-B4EA32B65647}"/>
                      </a:ext>
                    </a:extLst>
                  </p:cNvPr>
                  <p:cNvSpPr>
                    <a:spLocks/>
                  </p:cNvSpPr>
                  <p:nvPr/>
                </p:nvSpPr>
                <p:spPr bwMode="ltGray">
                  <a:xfrm>
                    <a:off x="3877" y="448"/>
                    <a:ext cx="163" cy="221"/>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8" name="Freeform 100">
                    <a:extLst>
                      <a:ext uri="{FF2B5EF4-FFF2-40B4-BE49-F238E27FC236}">
                        <a16:creationId xmlns:a16="http://schemas.microsoft.com/office/drawing/2014/main" id="{69BA467C-C63F-4D6C-9B76-9B3B57264ECB}"/>
                      </a:ext>
                    </a:extLst>
                  </p:cNvPr>
                  <p:cNvSpPr>
                    <a:spLocks/>
                  </p:cNvSpPr>
                  <p:nvPr/>
                </p:nvSpPr>
                <p:spPr bwMode="ltGray">
                  <a:xfrm>
                    <a:off x="4164" y="611"/>
                    <a:ext cx="7" cy="12"/>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29" name="Freeform 101">
                    <a:extLst>
                      <a:ext uri="{FF2B5EF4-FFF2-40B4-BE49-F238E27FC236}">
                        <a16:creationId xmlns:a16="http://schemas.microsoft.com/office/drawing/2014/main" id="{053B4D96-E13C-4705-85C5-EED2164EC9D3}"/>
                      </a:ext>
                    </a:extLst>
                  </p:cNvPr>
                  <p:cNvSpPr>
                    <a:spLocks/>
                  </p:cNvSpPr>
                  <p:nvPr/>
                </p:nvSpPr>
                <p:spPr bwMode="ltGray">
                  <a:xfrm>
                    <a:off x="4155" y="497"/>
                    <a:ext cx="9" cy="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0" name="Freeform 102">
                    <a:extLst>
                      <a:ext uri="{FF2B5EF4-FFF2-40B4-BE49-F238E27FC236}">
                        <a16:creationId xmlns:a16="http://schemas.microsoft.com/office/drawing/2014/main" id="{FA7FF779-E8EC-4FE8-ABC0-9CEC22B24ABC}"/>
                      </a:ext>
                    </a:extLst>
                  </p:cNvPr>
                  <p:cNvSpPr>
                    <a:spLocks/>
                  </p:cNvSpPr>
                  <p:nvPr/>
                </p:nvSpPr>
                <p:spPr bwMode="ltGray">
                  <a:xfrm>
                    <a:off x="3760" y="357"/>
                    <a:ext cx="25" cy="10"/>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1" name="Freeform 103">
                    <a:extLst>
                      <a:ext uri="{FF2B5EF4-FFF2-40B4-BE49-F238E27FC236}">
                        <a16:creationId xmlns:a16="http://schemas.microsoft.com/office/drawing/2014/main" id="{1FBF7B0C-EAED-4236-A957-3299B3B71572}"/>
                      </a:ext>
                    </a:extLst>
                  </p:cNvPr>
                  <p:cNvSpPr>
                    <a:spLocks/>
                  </p:cNvSpPr>
                  <p:nvPr/>
                </p:nvSpPr>
                <p:spPr bwMode="ltGray">
                  <a:xfrm>
                    <a:off x="4062" y="265"/>
                    <a:ext cx="295" cy="233"/>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2" name="Freeform 104">
                    <a:extLst>
                      <a:ext uri="{FF2B5EF4-FFF2-40B4-BE49-F238E27FC236}">
                        <a16:creationId xmlns:a16="http://schemas.microsoft.com/office/drawing/2014/main" id="{78000639-64F3-44AB-9115-EAFB8A32FF7B}"/>
                      </a:ext>
                    </a:extLst>
                  </p:cNvPr>
                  <p:cNvSpPr>
                    <a:spLocks/>
                  </p:cNvSpPr>
                  <p:nvPr/>
                </p:nvSpPr>
                <p:spPr bwMode="ltGray">
                  <a:xfrm>
                    <a:off x="3861" y="247"/>
                    <a:ext cx="591" cy="95"/>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3" name="Freeform 105">
                    <a:extLst>
                      <a:ext uri="{FF2B5EF4-FFF2-40B4-BE49-F238E27FC236}">
                        <a16:creationId xmlns:a16="http://schemas.microsoft.com/office/drawing/2014/main" id="{74CBA5EC-3F58-474D-8DCA-87AA21BC6950}"/>
                      </a:ext>
                    </a:extLst>
                  </p:cNvPr>
                  <p:cNvSpPr>
                    <a:spLocks/>
                  </p:cNvSpPr>
                  <p:nvPr/>
                </p:nvSpPr>
                <p:spPr bwMode="ltGray">
                  <a:xfrm>
                    <a:off x="3981" y="282"/>
                    <a:ext cx="13" cy="10"/>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4" name="Freeform 106">
                    <a:extLst>
                      <a:ext uri="{FF2B5EF4-FFF2-40B4-BE49-F238E27FC236}">
                        <a16:creationId xmlns:a16="http://schemas.microsoft.com/office/drawing/2014/main" id="{7EA6EF2E-6233-4111-A668-76F0B58B398E}"/>
                      </a:ext>
                    </a:extLst>
                  </p:cNvPr>
                  <p:cNvSpPr>
                    <a:spLocks/>
                  </p:cNvSpPr>
                  <p:nvPr/>
                </p:nvSpPr>
                <p:spPr bwMode="ltGray">
                  <a:xfrm>
                    <a:off x="3966" y="296"/>
                    <a:ext cx="19" cy="11"/>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5" name="Freeform 107">
                    <a:extLst>
                      <a:ext uri="{FF2B5EF4-FFF2-40B4-BE49-F238E27FC236}">
                        <a16:creationId xmlns:a16="http://schemas.microsoft.com/office/drawing/2014/main" id="{D8EDFF1D-C0D4-440D-BF00-0AA35E74B712}"/>
                      </a:ext>
                    </a:extLst>
                  </p:cNvPr>
                  <p:cNvSpPr>
                    <a:spLocks/>
                  </p:cNvSpPr>
                  <p:nvPr/>
                </p:nvSpPr>
                <p:spPr bwMode="ltGray">
                  <a:xfrm>
                    <a:off x="4028" y="337"/>
                    <a:ext cx="32" cy="6"/>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6" name="Freeform 108">
                    <a:extLst>
                      <a:ext uri="{FF2B5EF4-FFF2-40B4-BE49-F238E27FC236}">
                        <a16:creationId xmlns:a16="http://schemas.microsoft.com/office/drawing/2014/main" id="{6E427E54-96E3-4178-8AEB-C6E60EFF3D59}"/>
                      </a:ext>
                    </a:extLst>
                  </p:cNvPr>
                  <p:cNvSpPr>
                    <a:spLocks/>
                  </p:cNvSpPr>
                  <p:nvPr/>
                </p:nvSpPr>
                <p:spPr bwMode="ltGray">
                  <a:xfrm>
                    <a:off x="4083" y="336"/>
                    <a:ext cx="18" cy="15"/>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37" name="Freeform 109">
                    <a:extLst>
                      <a:ext uri="{FF2B5EF4-FFF2-40B4-BE49-F238E27FC236}">
                        <a16:creationId xmlns:a16="http://schemas.microsoft.com/office/drawing/2014/main" id="{D640F544-D017-4FCF-A80B-09BF5D745352}"/>
                      </a:ext>
                    </a:extLst>
                  </p:cNvPr>
                  <p:cNvSpPr>
                    <a:spLocks/>
                  </p:cNvSpPr>
                  <p:nvPr/>
                </p:nvSpPr>
                <p:spPr bwMode="ltGray">
                  <a:xfrm>
                    <a:off x="3936" y="295"/>
                    <a:ext cx="14" cy="10"/>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grpSp>
            <p:nvGrpSpPr>
              <p:cNvPr id="22638" name="Group 110">
                <a:extLst>
                  <a:ext uri="{FF2B5EF4-FFF2-40B4-BE49-F238E27FC236}">
                    <a16:creationId xmlns:a16="http://schemas.microsoft.com/office/drawing/2014/main" id="{17C35C05-665F-47C4-986C-3EA042A85F02}"/>
                  </a:ext>
                </a:extLst>
              </p:cNvPr>
              <p:cNvGrpSpPr>
                <a:grpSpLocks/>
              </p:cNvGrpSpPr>
              <p:nvPr/>
            </p:nvGrpSpPr>
            <p:grpSpPr bwMode="auto">
              <a:xfrm>
                <a:off x="798" y="111"/>
                <a:ext cx="4702" cy="418"/>
                <a:chOff x="798" y="255"/>
                <a:chExt cx="4702" cy="418"/>
              </a:xfrm>
            </p:grpSpPr>
            <p:sp>
              <p:nvSpPr>
                <p:cNvPr id="22639" name="Line 111">
                  <a:extLst>
                    <a:ext uri="{FF2B5EF4-FFF2-40B4-BE49-F238E27FC236}">
                      <a16:creationId xmlns:a16="http://schemas.microsoft.com/office/drawing/2014/main" id="{9C11FFAA-038F-4C7B-AF5E-C35EF80E142E}"/>
                    </a:ext>
                  </a:extLst>
                </p:cNvPr>
                <p:cNvSpPr>
                  <a:spLocks noChangeShapeType="1"/>
                </p:cNvSpPr>
                <p:nvPr/>
              </p:nvSpPr>
              <p:spPr bwMode="white">
                <a:xfrm>
                  <a:off x="798" y="476"/>
                  <a:ext cx="4702"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0" name="Line 112">
                  <a:extLst>
                    <a:ext uri="{FF2B5EF4-FFF2-40B4-BE49-F238E27FC236}">
                      <a16:creationId xmlns:a16="http://schemas.microsoft.com/office/drawing/2014/main" id="{1B3BAF8E-C305-4ED0-BC1B-FEB6C94CF8EF}"/>
                    </a:ext>
                  </a:extLst>
                </p:cNvPr>
                <p:cNvSpPr>
                  <a:spLocks noChangeShapeType="1"/>
                </p:cNvSpPr>
                <p:nvPr/>
              </p:nvSpPr>
              <p:spPr bwMode="white">
                <a:xfrm>
                  <a:off x="102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1" name="Line 113">
                  <a:extLst>
                    <a:ext uri="{FF2B5EF4-FFF2-40B4-BE49-F238E27FC236}">
                      <a16:creationId xmlns:a16="http://schemas.microsoft.com/office/drawing/2014/main" id="{2D3807B1-8C02-4C92-B5BE-A05CC95ED96E}"/>
                    </a:ext>
                  </a:extLst>
                </p:cNvPr>
                <p:cNvSpPr>
                  <a:spLocks noChangeShapeType="1"/>
                </p:cNvSpPr>
                <p:nvPr/>
              </p:nvSpPr>
              <p:spPr bwMode="white">
                <a:xfrm>
                  <a:off x="125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2" name="Line 114">
                  <a:extLst>
                    <a:ext uri="{FF2B5EF4-FFF2-40B4-BE49-F238E27FC236}">
                      <a16:creationId xmlns:a16="http://schemas.microsoft.com/office/drawing/2014/main" id="{F285F937-82E4-4562-B8C7-2DB2CBC6787E}"/>
                    </a:ext>
                  </a:extLst>
                </p:cNvPr>
                <p:cNvSpPr>
                  <a:spLocks noChangeShapeType="1"/>
                </p:cNvSpPr>
                <p:nvPr/>
              </p:nvSpPr>
              <p:spPr bwMode="white">
                <a:xfrm>
                  <a:off x="148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3" name="Line 115">
                  <a:extLst>
                    <a:ext uri="{FF2B5EF4-FFF2-40B4-BE49-F238E27FC236}">
                      <a16:creationId xmlns:a16="http://schemas.microsoft.com/office/drawing/2014/main" id="{6CD002A7-44D0-4E88-9DED-BD8102D86EDD}"/>
                    </a:ext>
                  </a:extLst>
                </p:cNvPr>
                <p:cNvSpPr>
                  <a:spLocks noChangeShapeType="1"/>
                </p:cNvSpPr>
                <p:nvPr/>
              </p:nvSpPr>
              <p:spPr bwMode="white">
                <a:xfrm>
                  <a:off x="171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4" name="Line 116">
                  <a:extLst>
                    <a:ext uri="{FF2B5EF4-FFF2-40B4-BE49-F238E27FC236}">
                      <a16:creationId xmlns:a16="http://schemas.microsoft.com/office/drawing/2014/main" id="{CC87E4B4-9ED4-414F-970E-E5057E5D79A9}"/>
                    </a:ext>
                  </a:extLst>
                </p:cNvPr>
                <p:cNvSpPr>
                  <a:spLocks noChangeShapeType="1"/>
                </p:cNvSpPr>
                <p:nvPr/>
              </p:nvSpPr>
              <p:spPr bwMode="white">
                <a:xfrm>
                  <a:off x="193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5" name="Line 117">
                  <a:extLst>
                    <a:ext uri="{FF2B5EF4-FFF2-40B4-BE49-F238E27FC236}">
                      <a16:creationId xmlns:a16="http://schemas.microsoft.com/office/drawing/2014/main" id="{83275509-E2C3-45AE-B75B-2020FB0BD2D2}"/>
                    </a:ext>
                  </a:extLst>
                </p:cNvPr>
                <p:cNvSpPr>
                  <a:spLocks noChangeShapeType="1"/>
                </p:cNvSpPr>
                <p:nvPr/>
              </p:nvSpPr>
              <p:spPr bwMode="white">
                <a:xfrm>
                  <a:off x="216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6" name="Line 118">
                  <a:extLst>
                    <a:ext uri="{FF2B5EF4-FFF2-40B4-BE49-F238E27FC236}">
                      <a16:creationId xmlns:a16="http://schemas.microsoft.com/office/drawing/2014/main" id="{3D3D42E1-EEC9-4CDC-8946-555586A9CFF5}"/>
                    </a:ext>
                  </a:extLst>
                </p:cNvPr>
                <p:cNvSpPr>
                  <a:spLocks noChangeShapeType="1"/>
                </p:cNvSpPr>
                <p:nvPr/>
              </p:nvSpPr>
              <p:spPr bwMode="white">
                <a:xfrm>
                  <a:off x="239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7" name="Line 119">
                  <a:extLst>
                    <a:ext uri="{FF2B5EF4-FFF2-40B4-BE49-F238E27FC236}">
                      <a16:creationId xmlns:a16="http://schemas.microsoft.com/office/drawing/2014/main" id="{89B3A3B8-3B64-47D3-BD4E-5F29E7792E49}"/>
                    </a:ext>
                  </a:extLst>
                </p:cNvPr>
                <p:cNvSpPr>
                  <a:spLocks noChangeShapeType="1"/>
                </p:cNvSpPr>
                <p:nvPr/>
              </p:nvSpPr>
              <p:spPr bwMode="white">
                <a:xfrm>
                  <a:off x="262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8" name="Line 120">
                  <a:extLst>
                    <a:ext uri="{FF2B5EF4-FFF2-40B4-BE49-F238E27FC236}">
                      <a16:creationId xmlns:a16="http://schemas.microsoft.com/office/drawing/2014/main" id="{6A59583F-189A-43B9-B801-694576C08F88}"/>
                    </a:ext>
                  </a:extLst>
                </p:cNvPr>
                <p:cNvSpPr>
                  <a:spLocks noChangeShapeType="1"/>
                </p:cNvSpPr>
                <p:nvPr/>
              </p:nvSpPr>
              <p:spPr bwMode="white">
                <a:xfrm>
                  <a:off x="285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49" name="Line 121">
                  <a:extLst>
                    <a:ext uri="{FF2B5EF4-FFF2-40B4-BE49-F238E27FC236}">
                      <a16:creationId xmlns:a16="http://schemas.microsoft.com/office/drawing/2014/main" id="{89B97DDA-8797-4ECE-A9FE-B2D4F482C110}"/>
                    </a:ext>
                  </a:extLst>
                </p:cNvPr>
                <p:cNvSpPr>
                  <a:spLocks noChangeShapeType="1"/>
                </p:cNvSpPr>
                <p:nvPr/>
              </p:nvSpPr>
              <p:spPr bwMode="white">
                <a:xfrm>
                  <a:off x="307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0" name="Line 122">
                  <a:extLst>
                    <a:ext uri="{FF2B5EF4-FFF2-40B4-BE49-F238E27FC236}">
                      <a16:creationId xmlns:a16="http://schemas.microsoft.com/office/drawing/2014/main" id="{8A900ACB-193F-48E3-80AF-ED955C837400}"/>
                    </a:ext>
                  </a:extLst>
                </p:cNvPr>
                <p:cNvSpPr>
                  <a:spLocks noChangeShapeType="1"/>
                </p:cNvSpPr>
                <p:nvPr/>
              </p:nvSpPr>
              <p:spPr bwMode="white">
                <a:xfrm>
                  <a:off x="330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1" name="Line 123">
                  <a:extLst>
                    <a:ext uri="{FF2B5EF4-FFF2-40B4-BE49-F238E27FC236}">
                      <a16:creationId xmlns:a16="http://schemas.microsoft.com/office/drawing/2014/main" id="{B18E8CBC-0887-49B5-8CC6-DF9276521F88}"/>
                    </a:ext>
                  </a:extLst>
                </p:cNvPr>
                <p:cNvSpPr>
                  <a:spLocks noChangeShapeType="1"/>
                </p:cNvSpPr>
                <p:nvPr/>
              </p:nvSpPr>
              <p:spPr bwMode="white">
                <a:xfrm>
                  <a:off x="353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2" name="Line 124">
                  <a:extLst>
                    <a:ext uri="{FF2B5EF4-FFF2-40B4-BE49-F238E27FC236}">
                      <a16:creationId xmlns:a16="http://schemas.microsoft.com/office/drawing/2014/main" id="{E329CE8D-8F2C-4128-897E-8CAFC45AA140}"/>
                    </a:ext>
                  </a:extLst>
                </p:cNvPr>
                <p:cNvSpPr>
                  <a:spLocks noChangeShapeType="1"/>
                </p:cNvSpPr>
                <p:nvPr/>
              </p:nvSpPr>
              <p:spPr bwMode="white">
                <a:xfrm>
                  <a:off x="376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3" name="Line 125">
                  <a:extLst>
                    <a:ext uri="{FF2B5EF4-FFF2-40B4-BE49-F238E27FC236}">
                      <a16:creationId xmlns:a16="http://schemas.microsoft.com/office/drawing/2014/main" id="{2A63205F-52C1-4F22-BAC0-0430A954D28F}"/>
                    </a:ext>
                  </a:extLst>
                </p:cNvPr>
                <p:cNvSpPr>
                  <a:spLocks noChangeShapeType="1"/>
                </p:cNvSpPr>
                <p:nvPr/>
              </p:nvSpPr>
              <p:spPr bwMode="white">
                <a:xfrm>
                  <a:off x="399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4" name="Line 126">
                  <a:extLst>
                    <a:ext uri="{FF2B5EF4-FFF2-40B4-BE49-F238E27FC236}">
                      <a16:creationId xmlns:a16="http://schemas.microsoft.com/office/drawing/2014/main" id="{E20E76CB-6AE8-4959-9A9E-C66A783D3D45}"/>
                    </a:ext>
                  </a:extLst>
                </p:cNvPr>
                <p:cNvSpPr>
                  <a:spLocks noChangeShapeType="1"/>
                </p:cNvSpPr>
                <p:nvPr/>
              </p:nvSpPr>
              <p:spPr bwMode="white">
                <a:xfrm>
                  <a:off x="421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5" name="Line 127">
                  <a:extLst>
                    <a:ext uri="{FF2B5EF4-FFF2-40B4-BE49-F238E27FC236}">
                      <a16:creationId xmlns:a16="http://schemas.microsoft.com/office/drawing/2014/main" id="{737589DD-8629-40A4-B28F-1638F3AA8F2A}"/>
                    </a:ext>
                  </a:extLst>
                </p:cNvPr>
                <p:cNvSpPr>
                  <a:spLocks noChangeShapeType="1"/>
                </p:cNvSpPr>
                <p:nvPr/>
              </p:nvSpPr>
              <p:spPr bwMode="white">
                <a:xfrm>
                  <a:off x="444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6" name="Line 128">
                  <a:extLst>
                    <a:ext uri="{FF2B5EF4-FFF2-40B4-BE49-F238E27FC236}">
                      <a16:creationId xmlns:a16="http://schemas.microsoft.com/office/drawing/2014/main" id="{27346F88-CAEE-4AAA-9F66-250A94BC22CB}"/>
                    </a:ext>
                  </a:extLst>
                </p:cNvPr>
                <p:cNvSpPr>
                  <a:spLocks noChangeShapeType="1"/>
                </p:cNvSpPr>
                <p:nvPr/>
              </p:nvSpPr>
              <p:spPr bwMode="white">
                <a:xfrm>
                  <a:off x="467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7" name="Line 129">
                  <a:extLst>
                    <a:ext uri="{FF2B5EF4-FFF2-40B4-BE49-F238E27FC236}">
                      <a16:creationId xmlns:a16="http://schemas.microsoft.com/office/drawing/2014/main" id="{B31A7E4C-8A0B-4D49-BBCC-64FB16D2C3C3}"/>
                    </a:ext>
                  </a:extLst>
                </p:cNvPr>
                <p:cNvSpPr>
                  <a:spLocks noChangeShapeType="1"/>
                </p:cNvSpPr>
                <p:nvPr/>
              </p:nvSpPr>
              <p:spPr bwMode="white">
                <a:xfrm>
                  <a:off x="490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8" name="Line 130">
                  <a:extLst>
                    <a:ext uri="{FF2B5EF4-FFF2-40B4-BE49-F238E27FC236}">
                      <a16:creationId xmlns:a16="http://schemas.microsoft.com/office/drawing/2014/main" id="{E075B795-F969-4E82-A6B7-FF0A67BCED97}"/>
                    </a:ext>
                  </a:extLst>
                </p:cNvPr>
                <p:cNvSpPr>
                  <a:spLocks noChangeShapeType="1"/>
                </p:cNvSpPr>
                <p:nvPr/>
              </p:nvSpPr>
              <p:spPr bwMode="white">
                <a:xfrm>
                  <a:off x="513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59" name="Line 131">
                  <a:extLst>
                    <a:ext uri="{FF2B5EF4-FFF2-40B4-BE49-F238E27FC236}">
                      <a16:creationId xmlns:a16="http://schemas.microsoft.com/office/drawing/2014/main" id="{7974ACB2-98D3-4079-8212-5E6FA5E1D3D5}"/>
                    </a:ext>
                  </a:extLst>
                </p:cNvPr>
                <p:cNvSpPr>
                  <a:spLocks noChangeShapeType="1"/>
                </p:cNvSpPr>
                <p:nvPr/>
              </p:nvSpPr>
              <p:spPr bwMode="white">
                <a:xfrm>
                  <a:off x="535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22660" name="Group 132">
                <a:extLst>
                  <a:ext uri="{FF2B5EF4-FFF2-40B4-BE49-F238E27FC236}">
                    <a16:creationId xmlns:a16="http://schemas.microsoft.com/office/drawing/2014/main" id="{2FB48D86-0C1A-4F99-AE0E-54C073DC5910}"/>
                  </a:ext>
                </a:extLst>
              </p:cNvPr>
              <p:cNvGrpSpPr>
                <a:grpSpLocks/>
              </p:cNvGrpSpPr>
              <p:nvPr/>
            </p:nvGrpSpPr>
            <p:grpSpPr bwMode="auto">
              <a:xfrm>
                <a:off x="1208" y="109"/>
                <a:ext cx="3694" cy="423"/>
                <a:chOff x="1034" y="245"/>
                <a:chExt cx="3694" cy="423"/>
              </a:xfrm>
            </p:grpSpPr>
            <p:sp>
              <p:nvSpPr>
                <p:cNvPr id="22661" name="Line 133">
                  <a:extLst>
                    <a:ext uri="{FF2B5EF4-FFF2-40B4-BE49-F238E27FC236}">
                      <a16:creationId xmlns:a16="http://schemas.microsoft.com/office/drawing/2014/main" id="{1B997441-A246-4E1F-9D72-7742D1BEAC6B}"/>
                    </a:ext>
                  </a:extLst>
                </p:cNvPr>
                <p:cNvSpPr>
                  <a:spLocks noChangeShapeType="1"/>
                </p:cNvSpPr>
                <p:nvPr/>
              </p:nvSpPr>
              <p:spPr bwMode="ltGray">
                <a:xfrm>
                  <a:off x="2676" y="246"/>
                  <a:ext cx="0" cy="14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2" name="Line 134">
                  <a:extLst>
                    <a:ext uri="{FF2B5EF4-FFF2-40B4-BE49-F238E27FC236}">
                      <a16:creationId xmlns:a16="http://schemas.microsoft.com/office/drawing/2014/main" id="{4D5B2512-7E0E-45EA-9446-B33525163297}"/>
                    </a:ext>
                  </a:extLst>
                </p:cNvPr>
                <p:cNvSpPr>
                  <a:spLocks noChangeShapeType="1"/>
                </p:cNvSpPr>
                <p:nvPr/>
              </p:nvSpPr>
              <p:spPr bwMode="ltGray">
                <a:xfrm>
                  <a:off x="2798" y="468"/>
                  <a:ext cx="7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3" name="Line 135">
                  <a:extLst>
                    <a:ext uri="{FF2B5EF4-FFF2-40B4-BE49-F238E27FC236}">
                      <a16:creationId xmlns:a16="http://schemas.microsoft.com/office/drawing/2014/main" id="{24C80B8A-6DEC-4868-9697-3CD007639B34}"/>
                    </a:ext>
                  </a:extLst>
                </p:cNvPr>
                <p:cNvSpPr>
                  <a:spLocks noChangeShapeType="1"/>
                </p:cNvSpPr>
                <p:nvPr/>
              </p:nvSpPr>
              <p:spPr bwMode="ltGray">
                <a:xfrm>
                  <a:off x="2904" y="486"/>
                  <a:ext cx="0" cy="2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4" name="Line 136">
                  <a:extLst>
                    <a:ext uri="{FF2B5EF4-FFF2-40B4-BE49-F238E27FC236}">
                      <a16:creationId xmlns:a16="http://schemas.microsoft.com/office/drawing/2014/main" id="{D62E4889-F6D6-4B99-84F5-CCB441E7B89E}"/>
                    </a:ext>
                  </a:extLst>
                </p:cNvPr>
                <p:cNvSpPr>
                  <a:spLocks noChangeShapeType="1"/>
                </p:cNvSpPr>
                <p:nvPr/>
              </p:nvSpPr>
              <p:spPr bwMode="ltGray">
                <a:xfrm>
                  <a:off x="3132" y="586"/>
                  <a:ext cx="0" cy="7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5" name="Line 137">
                  <a:extLst>
                    <a:ext uri="{FF2B5EF4-FFF2-40B4-BE49-F238E27FC236}">
                      <a16:creationId xmlns:a16="http://schemas.microsoft.com/office/drawing/2014/main" id="{8F9BF85F-44A6-404D-A767-D00A5C114282}"/>
                    </a:ext>
                  </a:extLst>
                </p:cNvPr>
                <p:cNvSpPr>
                  <a:spLocks noChangeShapeType="1"/>
                </p:cNvSpPr>
                <p:nvPr/>
              </p:nvSpPr>
              <p:spPr bwMode="ltGray">
                <a:xfrm>
                  <a:off x="3816" y="358"/>
                  <a:ext cx="0" cy="18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6" name="Line 138">
                  <a:extLst>
                    <a:ext uri="{FF2B5EF4-FFF2-40B4-BE49-F238E27FC236}">
                      <a16:creationId xmlns:a16="http://schemas.microsoft.com/office/drawing/2014/main" id="{DFB70C33-ADB8-45E1-B99A-00EDBF51A5AA}"/>
                    </a:ext>
                  </a:extLst>
                </p:cNvPr>
                <p:cNvSpPr>
                  <a:spLocks noChangeShapeType="1"/>
                </p:cNvSpPr>
                <p:nvPr/>
              </p:nvSpPr>
              <p:spPr bwMode="ltGray">
                <a:xfrm>
                  <a:off x="3722" y="468"/>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7" name="Line 139">
                  <a:extLst>
                    <a:ext uri="{FF2B5EF4-FFF2-40B4-BE49-F238E27FC236}">
                      <a16:creationId xmlns:a16="http://schemas.microsoft.com/office/drawing/2014/main" id="{D11D2D4E-BBBA-4C42-A808-FB1FA4E5514C}"/>
                    </a:ext>
                  </a:extLst>
                </p:cNvPr>
                <p:cNvSpPr>
                  <a:spLocks noChangeShapeType="1"/>
                </p:cNvSpPr>
                <p:nvPr/>
              </p:nvSpPr>
              <p:spPr bwMode="ltGray">
                <a:xfrm>
                  <a:off x="4044" y="372"/>
                  <a:ext cx="0" cy="294"/>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8" name="Line 140">
                  <a:extLst>
                    <a:ext uri="{FF2B5EF4-FFF2-40B4-BE49-F238E27FC236}">
                      <a16:creationId xmlns:a16="http://schemas.microsoft.com/office/drawing/2014/main" id="{2E037857-4EFD-4435-AF87-AA0B2EFB9D91}"/>
                    </a:ext>
                  </a:extLst>
                </p:cNvPr>
                <p:cNvSpPr>
                  <a:spLocks noChangeShapeType="1"/>
                </p:cNvSpPr>
                <p:nvPr/>
              </p:nvSpPr>
              <p:spPr bwMode="ltGray">
                <a:xfrm flipV="1">
                  <a:off x="4046" y="248"/>
                  <a:ext cx="0" cy="5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69" name="Line 141">
                  <a:extLst>
                    <a:ext uri="{FF2B5EF4-FFF2-40B4-BE49-F238E27FC236}">
                      <a16:creationId xmlns:a16="http://schemas.microsoft.com/office/drawing/2014/main" id="{A55D099C-3207-49E6-B374-1948C4F18935}"/>
                    </a:ext>
                  </a:extLst>
                </p:cNvPr>
                <p:cNvSpPr>
                  <a:spLocks noChangeShapeType="1"/>
                </p:cNvSpPr>
                <p:nvPr/>
              </p:nvSpPr>
              <p:spPr bwMode="ltGray">
                <a:xfrm flipV="1">
                  <a:off x="4272" y="246"/>
                  <a:ext cx="0" cy="18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0" name="Line 142">
                  <a:extLst>
                    <a:ext uri="{FF2B5EF4-FFF2-40B4-BE49-F238E27FC236}">
                      <a16:creationId xmlns:a16="http://schemas.microsoft.com/office/drawing/2014/main" id="{0ACBC1C1-6640-49F8-BAF4-1E95902AF01C}"/>
                    </a:ext>
                  </a:extLst>
                </p:cNvPr>
                <p:cNvSpPr>
                  <a:spLocks noChangeShapeType="1"/>
                </p:cNvSpPr>
                <p:nvPr/>
              </p:nvSpPr>
              <p:spPr bwMode="ltGray">
                <a:xfrm flipH="1">
                  <a:off x="4422" y="468"/>
                  <a:ext cx="7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1" name="Line 143">
                  <a:extLst>
                    <a:ext uri="{FF2B5EF4-FFF2-40B4-BE49-F238E27FC236}">
                      <a16:creationId xmlns:a16="http://schemas.microsoft.com/office/drawing/2014/main" id="{A9E53182-6843-44F8-93E3-18F3ADCF8294}"/>
                    </a:ext>
                  </a:extLst>
                </p:cNvPr>
                <p:cNvSpPr>
                  <a:spLocks noChangeShapeType="1"/>
                </p:cNvSpPr>
                <p:nvPr/>
              </p:nvSpPr>
              <p:spPr bwMode="ltGray">
                <a:xfrm flipH="1">
                  <a:off x="4290" y="468"/>
                  <a:ext cx="6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2" name="Line 144">
                  <a:extLst>
                    <a:ext uri="{FF2B5EF4-FFF2-40B4-BE49-F238E27FC236}">
                      <a16:creationId xmlns:a16="http://schemas.microsoft.com/office/drawing/2014/main" id="{9A9D3F6D-A118-4574-B20E-CE9653B1860C}"/>
                    </a:ext>
                  </a:extLst>
                </p:cNvPr>
                <p:cNvSpPr>
                  <a:spLocks noChangeShapeType="1"/>
                </p:cNvSpPr>
                <p:nvPr/>
              </p:nvSpPr>
              <p:spPr bwMode="ltGray">
                <a:xfrm flipV="1">
                  <a:off x="4500" y="246"/>
                  <a:ext cx="0" cy="27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3" name="Line 145">
                  <a:extLst>
                    <a:ext uri="{FF2B5EF4-FFF2-40B4-BE49-F238E27FC236}">
                      <a16:creationId xmlns:a16="http://schemas.microsoft.com/office/drawing/2014/main" id="{8F36EC98-AA4B-4610-96FF-51D1B43B90B2}"/>
                    </a:ext>
                  </a:extLst>
                </p:cNvPr>
                <p:cNvSpPr>
                  <a:spLocks noChangeShapeType="1"/>
                </p:cNvSpPr>
                <p:nvPr/>
              </p:nvSpPr>
              <p:spPr bwMode="ltGray">
                <a:xfrm>
                  <a:off x="4728" y="606"/>
                  <a:ext cx="0" cy="34"/>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4" name="Line 146">
                  <a:extLst>
                    <a:ext uri="{FF2B5EF4-FFF2-40B4-BE49-F238E27FC236}">
                      <a16:creationId xmlns:a16="http://schemas.microsoft.com/office/drawing/2014/main" id="{06AC4E8E-713C-4965-9E0A-5AE2A6505490}"/>
                    </a:ext>
                  </a:extLst>
                </p:cNvPr>
                <p:cNvSpPr>
                  <a:spLocks noChangeShapeType="1"/>
                </p:cNvSpPr>
                <p:nvPr/>
              </p:nvSpPr>
              <p:spPr bwMode="ltGray">
                <a:xfrm>
                  <a:off x="1992" y="250"/>
                  <a:ext cx="0" cy="6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5" name="Line 147">
                  <a:extLst>
                    <a:ext uri="{FF2B5EF4-FFF2-40B4-BE49-F238E27FC236}">
                      <a16:creationId xmlns:a16="http://schemas.microsoft.com/office/drawing/2014/main" id="{062ABBBC-E805-4785-A397-B6F77056211E}"/>
                    </a:ext>
                  </a:extLst>
                </p:cNvPr>
                <p:cNvSpPr>
                  <a:spLocks noChangeShapeType="1"/>
                </p:cNvSpPr>
                <p:nvPr/>
              </p:nvSpPr>
              <p:spPr bwMode="ltGray">
                <a:xfrm>
                  <a:off x="1764" y="247"/>
                  <a:ext cx="0" cy="33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6" name="Line 148">
                  <a:extLst>
                    <a:ext uri="{FF2B5EF4-FFF2-40B4-BE49-F238E27FC236}">
                      <a16:creationId xmlns:a16="http://schemas.microsoft.com/office/drawing/2014/main" id="{E2DDBB20-7421-40D7-9365-5820E236A805}"/>
                    </a:ext>
                  </a:extLst>
                </p:cNvPr>
                <p:cNvSpPr>
                  <a:spLocks noChangeShapeType="1"/>
                </p:cNvSpPr>
                <p:nvPr/>
              </p:nvSpPr>
              <p:spPr bwMode="ltGray">
                <a:xfrm flipH="1">
                  <a:off x="1738" y="468"/>
                  <a:ext cx="6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7" name="Line 149">
                  <a:extLst>
                    <a:ext uri="{FF2B5EF4-FFF2-40B4-BE49-F238E27FC236}">
                      <a16:creationId xmlns:a16="http://schemas.microsoft.com/office/drawing/2014/main" id="{7B6716D1-CFAB-4C70-9101-2A033BF20AF2}"/>
                    </a:ext>
                  </a:extLst>
                </p:cNvPr>
                <p:cNvSpPr>
                  <a:spLocks noChangeShapeType="1"/>
                </p:cNvSpPr>
                <p:nvPr/>
              </p:nvSpPr>
              <p:spPr bwMode="ltGray">
                <a:xfrm>
                  <a:off x="1604" y="468"/>
                  <a:ext cx="6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8" name="Line 150">
                  <a:extLst>
                    <a:ext uri="{FF2B5EF4-FFF2-40B4-BE49-F238E27FC236}">
                      <a16:creationId xmlns:a16="http://schemas.microsoft.com/office/drawing/2014/main" id="{93033229-CF85-4120-A10E-2B6421819615}"/>
                    </a:ext>
                  </a:extLst>
                </p:cNvPr>
                <p:cNvSpPr>
                  <a:spLocks noChangeShapeType="1"/>
                </p:cNvSpPr>
                <p:nvPr/>
              </p:nvSpPr>
              <p:spPr bwMode="ltGray">
                <a:xfrm flipH="1">
                  <a:off x="1404" y="468"/>
                  <a:ext cx="8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79" name="Line 151">
                  <a:extLst>
                    <a:ext uri="{FF2B5EF4-FFF2-40B4-BE49-F238E27FC236}">
                      <a16:creationId xmlns:a16="http://schemas.microsoft.com/office/drawing/2014/main" id="{128E8C04-9A3B-4CAA-BB59-2D36FD6B94EB}"/>
                    </a:ext>
                  </a:extLst>
                </p:cNvPr>
                <p:cNvSpPr>
                  <a:spLocks noChangeShapeType="1"/>
                </p:cNvSpPr>
                <p:nvPr/>
              </p:nvSpPr>
              <p:spPr bwMode="ltGray">
                <a:xfrm>
                  <a:off x="1034" y="468"/>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80" name="Line 152">
                  <a:extLst>
                    <a:ext uri="{FF2B5EF4-FFF2-40B4-BE49-F238E27FC236}">
                      <a16:creationId xmlns:a16="http://schemas.microsoft.com/office/drawing/2014/main" id="{56E7C61A-5B1C-4EFE-B868-64E21ACE074A}"/>
                    </a:ext>
                  </a:extLst>
                </p:cNvPr>
                <p:cNvSpPr>
                  <a:spLocks noChangeShapeType="1"/>
                </p:cNvSpPr>
                <p:nvPr/>
              </p:nvSpPr>
              <p:spPr bwMode="ltGray">
                <a:xfrm>
                  <a:off x="1306" y="370"/>
                  <a:ext cx="0" cy="29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81" name="Line 153">
                  <a:extLst>
                    <a:ext uri="{FF2B5EF4-FFF2-40B4-BE49-F238E27FC236}">
                      <a16:creationId xmlns:a16="http://schemas.microsoft.com/office/drawing/2014/main" id="{A490872C-6EB5-4F36-9691-6C0D01CF0582}"/>
                    </a:ext>
                  </a:extLst>
                </p:cNvPr>
                <p:cNvSpPr>
                  <a:spLocks noChangeShapeType="1"/>
                </p:cNvSpPr>
                <p:nvPr/>
              </p:nvSpPr>
              <p:spPr bwMode="ltGray">
                <a:xfrm>
                  <a:off x="1080" y="388"/>
                  <a:ext cx="0" cy="15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82" name="Line 154">
                  <a:extLst>
                    <a:ext uri="{FF2B5EF4-FFF2-40B4-BE49-F238E27FC236}">
                      <a16:creationId xmlns:a16="http://schemas.microsoft.com/office/drawing/2014/main" id="{83CCB4DF-7ADE-4E4C-BB28-E54FFBAED37B}"/>
                    </a:ext>
                  </a:extLst>
                </p:cNvPr>
                <p:cNvSpPr>
                  <a:spLocks noChangeShapeType="1"/>
                </p:cNvSpPr>
                <p:nvPr/>
              </p:nvSpPr>
              <p:spPr bwMode="ltGray">
                <a:xfrm flipH="1" flipV="1">
                  <a:off x="1308" y="245"/>
                  <a:ext cx="0" cy="2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83" name="Line 155">
                  <a:extLst>
                    <a:ext uri="{FF2B5EF4-FFF2-40B4-BE49-F238E27FC236}">
                      <a16:creationId xmlns:a16="http://schemas.microsoft.com/office/drawing/2014/main" id="{316BBCFA-7309-4014-BE57-041FEADEEEB2}"/>
                    </a:ext>
                  </a:extLst>
                </p:cNvPr>
                <p:cNvSpPr>
                  <a:spLocks noChangeShapeType="1"/>
                </p:cNvSpPr>
                <p:nvPr/>
              </p:nvSpPr>
              <p:spPr bwMode="ltGray">
                <a:xfrm>
                  <a:off x="1536" y="316"/>
                  <a:ext cx="0" cy="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84" name="Line 156">
                  <a:extLst>
                    <a:ext uri="{FF2B5EF4-FFF2-40B4-BE49-F238E27FC236}">
                      <a16:creationId xmlns:a16="http://schemas.microsoft.com/office/drawing/2014/main" id="{4C6EA781-FEF9-47A1-9AE3-BC981D31B2EA}"/>
                    </a:ext>
                  </a:extLst>
                </p:cNvPr>
                <p:cNvSpPr>
                  <a:spLocks noChangeShapeType="1"/>
                </p:cNvSpPr>
                <p:nvPr/>
              </p:nvSpPr>
              <p:spPr bwMode="ltGray">
                <a:xfrm flipV="1">
                  <a:off x="1536" y="247"/>
                  <a:ext cx="0" cy="2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685" name="Line 157">
                  <a:extLst>
                    <a:ext uri="{FF2B5EF4-FFF2-40B4-BE49-F238E27FC236}">
                      <a16:creationId xmlns:a16="http://schemas.microsoft.com/office/drawing/2014/main" id="{F1276AAD-F1C8-4C0A-B2E3-BF7653511822}"/>
                    </a:ext>
                  </a:extLst>
                </p:cNvPr>
                <p:cNvSpPr>
                  <a:spLocks noChangeShapeType="1"/>
                </p:cNvSpPr>
                <p:nvPr/>
              </p:nvSpPr>
              <p:spPr bwMode="ltGray">
                <a:xfrm>
                  <a:off x="4095" y="467"/>
                  <a:ext cx="8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pic>
          <p:nvPicPr>
            <p:cNvPr id="22689" name="Picture 161" descr="earth">
              <a:extLst>
                <a:ext uri="{FF2B5EF4-FFF2-40B4-BE49-F238E27FC236}">
                  <a16:creationId xmlns:a16="http://schemas.microsoft.com/office/drawing/2014/main" id="{A51010C5-233F-4C8A-AEB2-F00B0464CD5C}"/>
                </a:ext>
              </a:extLst>
            </p:cNvPr>
            <p:cNvPicPr>
              <a:picLocks noChangeAspect="1" noChangeArrowheads="1"/>
            </p:cNvPicPr>
            <p:nvPr userDrawn="1"/>
          </p:nvPicPr>
          <p:blipFill>
            <a:blip r:embed="rId1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622490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7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4400" i="1" kern="1200">
          <a:solidFill>
            <a:schemeClr val="tx2"/>
          </a:solidFill>
          <a:latin typeface="+mj-lt"/>
          <a:ea typeface="+mj-ea"/>
          <a:cs typeface="+mj-cs"/>
        </a:defRPr>
      </a:lvl1pPr>
      <a:lvl2pPr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2pPr>
      <a:lvl3pPr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3pPr>
      <a:lvl4pPr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4pPr>
      <a:lvl5pPr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5pPr>
      <a:lvl6pPr marL="457200"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6pPr>
      <a:lvl7pPr marL="914400"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7pPr>
      <a:lvl8pPr marL="1371600"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8pPr>
      <a:lvl9pPr marL="1828800" algn="l" rtl="0" eaLnBrk="1" fontAlgn="base" hangingPunct="1">
        <a:spcBef>
          <a:spcPct val="0"/>
        </a:spcBef>
        <a:spcAft>
          <a:spcPct val="0"/>
        </a:spcAft>
        <a:defRPr sz="4400" i="1">
          <a:solidFill>
            <a:schemeClr val="tx2"/>
          </a:solidFill>
          <a:latin typeface="Times New Roman" panose="02020603050405020304" pitchFamily="18" charset="0"/>
          <a:cs typeface="Tahoma" panose="020B0604030504040204" pitchFamily="34" charset="0"/>
        </a:defRPr>
      </a:lvl9pPr>
    </p:titleStyle>
    <p:bodyStyle>
      <a:lvl1pPr marL="342900" indent="-342900" algn="l" rtl="0" eaLnBrk="1" fontAlgn="base" hangingPunct="1">
        <a:spcBef>
          <a:spcPct val="20000"/>
        </a:spcBef>
        <a:spcAft>
          <a:spcPct val="0"/>
        </a:spcAft>
        <a:buBlip>
          <a:blip r:embed="rId20"/>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75000"/>
        <a:buBlip>
          <a:blip r:embed="rId21"/>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en.wikipedia.org/wiki/File:WorldMap-A_non-Frame.png"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www.ncbi.nlm.nih.gov/pubmed/6293319"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www.ncbi.nlm.nih.gov/pubmed/11277813"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journals.plos.org/plosone/article?id=10.1371/journal.pone.0169384"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mhinnovation.net/"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gif"/><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15.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76793" y="82584"/>
            <a:ext cx="11675327" cy="1463221"/>
          </a:xfrm>
          <a:prstGeom prst="rect">
            <a:avLst/>
          </a:prstGeom>
        </p:spPr>
        <p:txBody>
          <a:bodyPr vert="horz" wrap="square" lIns="0" tIns="107950" rIns="0" bIns="0" rtlCol="0" anchor="ctr">
            <a:spAutoFit/>
          </a:bodyPr>
          <a:lstStyle/>
          <a:p>
            <a:pPr marL="12700" algn="ctr">
              <a:lnSpc>
                <a:spcPct val="100000"/>
              </a:lnSpc>
              <a:spcBef>
                <a:spcPts val="850"/>
              </a:spcBef>
            </a:pPr>
            <a:r>
              <a:rPr lang="en-GB" b="1" cap="none" spc="-45" dirty="0">
                <a:solidFill>
                  <a:srgbClr val="7030A0"/>
                </a:solidFill>
                <a:latin typeface="Arial" panose="020B0604020202020204" pitchFamily="34" charset="0"/>
                <a:cs typeface="Arial" panose="020B0604020202020204" pitchFamily="34" charset="0"/>
              </a:rPr>
              <a:t>Global </a:t>
            </a:r>
            <a:r>
              <a:rPr lang="en-GB" b="1" cap="none" spc="-50" dirty="0">
                <a:solidFill>
                  <a:srgbClr val="7030A0"/>
                </a:solidFill>
                <a:latin typeface="Arial" panose="020B0604020202020204" pitchFamily="34" charset="0"/>
                <a:cs typeface="Arial" panose="020B0604020202020204" pitchFamily="34" charset="0"/>
              </a:rPr>
              <a:t>Mental</a:t>
            </a:r>
            <a:r>
              <a:rPr lang="en-GB" b="1" cap="none" spc="-120" dirty="0">
                <a:solidFill>
                  <a:srgbClr val="7030A0"/>
                </a:solidFill>
                <a:latin typeface="Arial" panose="020B0604020202020204" pitchFamily="34" charset="0"/>
                <a:cs typeface="Arial" panose="020B0604020202020204" pitchFamily="34" charset="0"/>
              </a:rPr>
              <a:t> </a:t>
            </a:r>
            <a:r>
              <a:rPr lang="en-GB" b="1" cap="none" spc="-40" dirty="0">
                <a:solidFill>
                  <a:srgbClr val="7030A0"/>
                </a:solidFill>
                <a:latin typeface="Arial" panose="020B0604020202020204" pitchFamily="34" charset="0"/>
                <a:cs typeface="Arial" panose="020B0604020202020204" pitchFamily="34" charset="0"/>
              </a:rPr>
              <a:t>Health</a:t>
            </a:r>
            <a:br>
              <a:rPr lang="en-GB" b="1" cap="none" spc="-40" dirty="0">
                <a:solidFill>
                  <a:srgbClr val="7030A0"/>
                </a:solidFill>
                <a:latin typeface="Arial" panose="020B0604020202020204" pitchFamily="34" charset="0"/>
                <a:cs typeface="Arial" panose="020B0604020202020204" pitchFamily="34" charset="0"/>
              </a:rPr>
            </a:br>
            <a:r>
              <a:rPr lang="en-GB" b="1" cap="none" spc="-40" dirty="0">
                <a:solidFill>
                  <a:srgbClr val="7030A0"/>
                </a:solidFill>
                <a:latin typeface="Arial" panose="020B0604020202020204" pitchFamily="34" charset="0"/>
                <a:cs typeface="Arial" panose="020B0604020202020204" pitchFamily="34" charset="0"/>
              </a:rPr>
              <a:t>Facts and Fads in a Personal Journey</a:t>
            </a:r>
            <a:endParaRPr lang="en-US" sz="3600" b="1" spc="-40" dirty="0">
              <a:solidFill>
                <a:srgbClr val="7030A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4928D49-3D61-4B2A-B3E4-FFF8475ED062}"/>
              </a:ext>
            </a:extLst>
          </p:cNvPr>
          <p:cNvPicPr>
            <a:picLocks noChangeAspect="1"/>
          </p:cNvPicPr>
          <p:nvPr/>
        </p:nvPicPr>
        <p:blipFill>
          <a:blip r:embed="rId2">
            <a:extLst>
              <a:ext uri="{28A0092B-C50C-407E-A947-70E740481C1C}">
                <a14:useLocalDpi xmlns:a14="http://schemas.microsoft.com/office/drawing/2010/main" val="0"/>
              </a:ext>
            </a:extLst>
          </a:blip>
          <a:srcRect l="11810" r="6299"/>
          <a:stretch>
            <a:fillRect/>
          </a:stretch>
        </p:blipFill>
        <p:spPr bwMode="auto">
          <a:xfrm>
            <a:off x="173300" y="1945996"/>
            <a:ext cx="5719206" cy="407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CEF2CED-192A-4261-9288-57257FEFB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0507" y="5882910"/>
            <a:ext cx="4162995" cy="975090"/>
          </a:xfrm>
          <a:prstGeom prst="rect">
            <a:avLst/>
          </a:prstGeom>
        </p:spPr>
      </p:pic>
      <p:sp>
        <p:nvSpPr>
          <p:cNvPr id="2" name="TextBox 1">
            <a:extLst>
              <a:ext uri="{FF2B5EF4-FFF2-40B4-BE49-F238E27FC236}">
                <a16:creationId xmlns:a16="http://schemas.microsoft.com/office/drawing/2014/main" id="{60ABAE6E-9B77-4421-85F8-092A38FCAFC3}"/>
              </a:ext>
            </a:extLst>
          </p:cNvPr>
          <p:cNvSpPr txBox="1"/>
          <p:nvPr/>
        </p:nvSpPr>
        <p:spPr>
          <a:xfrm>
            <a:off x="5672838" y="1899748"/>
            <a:ext cx="5719205" cy="954107"/>
          </a:xfrm>
          <a:prstGeom prst="rect">
            <a:avLst/>
          </a:prstGeom>
          <a:noFill/>
        </p:spPr>
        <p:txBody>
          <a:bodyPr wrap="square" rtlCol="0">
            <a:spAutoFit/>
          </a:bodyPr>
          <a:lstStyle/>
          <a:p>
            <a:pPr algn="ctr"/>
            <a:r>
              <a:rPr lang="en-US" sz="2800" b="1" spc="-40" dirty="0">
                <a:latin typeface="+mn-lt"/>
                <a:cs typeface="Arial" panose="020B0604020202020204" pitchFamily="34" charset="0"/>
              </a:rPr>
              <a:t>Artin A. Mahdanian, MD, MSc</a:t>
            </a:r>
            <a:br>
              <a:rPr lang="en-US" sz="2800" b="1" spc="-40" dirty="0">
                <a:latin typeface="+mn-lt"/>
                <a:cs typeface="Arial" panose="020B0604020202020204" pitchFamily="34" charset="0"/>
              </a:rPr>
            </a:br>
            <a:r>
              <a:rPr lang="en-US" sz="2800" b="1" spc="-40" dirty="0">
                <a:latin typeface="+mn-lt"/>
                <a:cs typeface="Arial" panose="020B0604020202020204" pitchFamily="34" charset="0"/>
              </a:rPr>
              <a:t>Psychiatry Resident, PGY-5</a:t>
            </a:r>
            <a:endParaRPr lang="en-GB" sz="2800" b="1" dirty="0">
              <a:latin typeface="+mn-lt"/>
              <a:cs typeface="Arial" panose="020B0604020202020204" pitchFamily="34" charset="0"/>
            </a:endParaRPr>
          </a:p>
        </p:txBody>
      </p:sp>
      <p:sp>
        <p:nvSpPr>
          <p:cNvPr id="6" name="TextBox 5">
            <a:extLst>
              <a:ext uri="{FF2B5EF4-FFF2-40B4-BE49-F238E27FC236}">
                <a16:creationId xmlns:a16="http://schemas.microsoft.com/office/drawing/2014/main" id="{5D99C68B-8BB3-46AE-AED9-4556CB5D441C}"/>
              </a:ext>
            </a:extLst>
          </p:cNvPr>
          <p:cNvSpPr txBox="1"/>
          <p:nvPr/>
        </p:nvSpPr>
        <p:spPr>
          <a:xfrm>
            <a:off x="5386039" y="3103315"/>
            <a:ext cx="6428733" cy="830997"/>
          </a:xfrm>
          <a:prstGeom prst="rect">
            <a:avLst/>
          </a:prstGeom>
          <a:noFill/>
        </p:spPr>
        <p:txBody>
          <a:bodyPr wrap="square" rtlCol="0" anchor="t">
            <a:spAutoFit/>
          </a:bodyPr>
          <a:lstStyle/>
          <a:p>
            <a:pPr algn="ctr"/>
            <a:r>
              <a:rPr lang="en-US" sz="2400" spc="-40" dirty="0">
                <a:latin typeface="Arial Black"/>
              </a:rPr>
              <a:t>Grand Rounds MUHC </a:t>
            </a:r>
          </a:p>
          <a:p>
            <a:pPr algn="ctr"/>
            <a:r>
              <a:rPr lang="en-US" sz="2400" spc="-40" dirty="0">
                <a:latin typeface="Arial Black"/>
              </a:rPr>
              <a:t>Date: Oct 25, 2019 </a:t>
            </a:r>
          </a:p>
        </p:txBody>
      </p:sp>
      <p:pic>
        <p:nvPicPr>
          <p:cNvPr id="1026" name="Picture 2" descr="Image result for muhc logo">
            <a:extLst>
              <a:ext uri="{FF2B5EF4-FFF2-40B4-BE49-F238E27FC236}">
                <a16:creationId xmlns:a16="http://schemas.microsoft.com/office/drawing/2014/main" id="{4FD63BCE-2C42-4181-8B95-08505529B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507" y="4918273"/>
            <a:ext cx="4343344" cy="83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24ED3BC-F49F-4FE7-83FA-6B06C6B2766A}"/>
              </a:ext>
            </a:extLst>
          </p:cNvPr>
          <p:cNvSpPr>
            <a:spLocks noGrp="1"/>
          </p:cNvSpPr>
          <p:nvPr>
            <p:ph type="title"/>
          </p:nvPr>
        </p:nvSpPr>
        <p:spPr>
          <a:xfrm>
            <a:off x="1723470" y="-1"/>
            <a:ext cx="10364451" cy="1004699"/>
          </a:xfrm>
        </p:spPr>
        <p:txBody>
          <a:bodyPr>
            <a:normAutofit/>
          </a:bodyPr>
          <a:lstStyle/>
          <a:p>
            <a:r>
              <a:rPr lang="en-US" altLang="en-US" b="1" i="0" dirty="0">
                <a:solidFill>
                  <a:srgbClr val="7030A0"/>
                </a:solidFill>
                <a:ea typeface="MS PGothic" panose="020B0600070205080204" pitchFamily="34" charset="-128"/>
              </a:rPr>
              <a:t>Rise of Institutional Care</a:t>
            </a:r>
          </a:p>
        </p:txBody>
      </p:sp>
      <p:sp>
        <p:nvSpPr>
          <p:cNvPr id="22531" name="Content Placeholder 2">
            <a:extLst>
              <a:ext uri="{FF2B5EF4-FFF2-40B4-BE49-F238E27FC236}">
                <a16:creationId xmlns:a16="http://schemas.microsoft.com/office/drawing/2014/main" id="{B97B8D3E-45F6-4790-8373-C83C543BA1A9}"/>
              </a:ext>
            </a:extLst>
          </p:cNvPr>
          <p:cNvSpPr>
            <a:spLocks noGrp="1"/>
          </p:cNvSpPr>
          <p:nvPr>
            <p:ph sz="quarter" idx="13"/>
          </p:nvPr>
        </p:nvSpPr>
        <p:spPr>
          <a:xfrm>
            <a:off x="869818" y="1450108"/>
            <a:ext cx="11218103" cy="5262925"/>
          </a:xfrm>
        </p:spPr>
        <p:txBody>
          <a:bodyPr vert="horz" lIns="91440" tIns="45720" rIns="91440" bIns="45720" rtlCol="0" anchor="t">
            <a:noAutofit/>
          </a:bodyPr>
          <a:lstStyle/>
          <a:p>
            <a:pPr>
              <a:buFont typeface="Wingdings" charset="2"/>
              <a:buChar char="§"/>
              <a:defRPr/>
            </a:pPr>
            <a:r>
              <a:rPr lang="en-US" sz="2800" cap="none" dirty="0"/>
              <a:t>First general hospitals in middle east in the 8</a:t>
            </a:r>
            <a:r>
              <a:rPr lang="en-US" sz="2800" cap="none" baseline="30000" dirty="0"/>
              <a:t>th</a:t>
            </a:r>
            <a:r>
              <a:rPr lang="en-US" sz="2800" cap="none" dirty="0"/>
              <a:t> century (around the same time in Europe)</a:t>
            </a:r>
          </a:p>
          <a:p>
            <a:pPr>
              <a:buFont typeface="Wingdings" charset="2"/>
              <a:buChar char="§"/>
              <a:defRPr/>
            </a:pPr>
            <a:endParaRPr lang="en-US" altLang="en-US" sz="2800" cap="none" dirty="0"/>
          </a:p>
          <a:p>
            <a:pPr>
              <a:buFont typeface="Wingdings" charset="2"/>
              <a:buChar char="§"/>
              <a:defRPr/>
            </a:pPr>
            <a:r>
              <a:rPr lang="en-US" altLang="en-US" sz="2800" cap="none" dirty="0"/>
              <a:t>8</a:t>
            </a:r>
            <a:r>
              <a:rPr lang="en-US" altLang="en-US" sz="2800" cap="none" baseline="30000" dirty="0"/>
              <a:t>th</a:t>
            </a:r>
            <a:r>
              <a:rPr lang="en-US" altLang="en-US" sz="2800" cap="none" dirty="0"/>
              <a:t> to13</a:t>
            </a:r>
            <a:r>
              <a:rPr lang="en-US" altLang="en-US" sz="2800" cap="none" baseline="30000" dirty="0"/>
              <a:t>th</a:t>
            </a:r>
            <a:r>
              <a:rPr lang="en-US" altLang="en-US" sz="2800" cap="none" dirty="0"/>
              <a:t> century, mental institutions spread in Europe</a:t>
            </a:r>
          </a:p>
          <a:p>
            <a:pPr>
              <a:buFont typeface="Wingdings" charset="2"/>
              <a:buChar char="§"/>
              <a:defRPr/>
            </a:pPr>
            <a:endParaRPr lang="en-US" altLang="en-US" sz="2800" cap="none" dirty="0"/>
          </a:p>
          <a:p>
            <a:pPr>
              <a:buFont typeface="Wingdings" charset="2"/>
              <a:buChar char="§"/>
              <a:defRPr/>
            </a:pPr>
            <a:r>
              <a:rPr lang="en-US" altLang="en-US" sz="2800" cap="none" dirty="0"/>
              <a:t>First records in </a:t>
            </a:r>
            <a:r>
              <a:rPr lang="en-US" sz="2800" cap="none" dirty="0">
                <a:ea typeface="+mn-lt"/>
                <a:cs typeface="+mn-lt"/>
              </a:rPr>
              <a:t>of asylums in </a:t>
            </a:r>
            <a:r>
              <a:rPr lang="en-US" altLang="en-US" sz="2800" cap="none" dirty="0"/>
              <a:t>14</a:t>
            </a:r>
            <a:r>
              <a:rPr lang="en-US" altLang="en-US" sz="2800" cap="none" baseline="30000" dirty="0"/>
              <a:t>th</a:t>
            </a:r>
            <a:r>
              <a:rPr lang="en-US" altLang="en-US" sz="2800" cap="none" dirty="0"/>
              <a:t> century </a:t>
            </a:r>
          </a:p>
          <a:p>
            <a:pPr lvl="2">
              <a:defRPr/>
            </a:pPr>
            <a:r>
              <a:rPr lang="en-US" altLang="en-US" sz="2800" cap="none" dirty="0"/>
              <a:t>16</a:t>
            </a:r>
            <a:r>
              <a:rPr lang="en-US" altLang="en-US" sz="2800" cap="none" baseline="30000" dirty="0"/>
              <a:t>th</a:t>
            </a:r>
            <a:r>
              <a:rPr lang="en-US" altLang="en-US" sz="2800" cap="none" dirty="0"/>
              <a:t> century in Constantinople describes mental patients being beaten, chained, and displayed for ‘public amusement’</a:t>
            </a:r>
            <a:endParaRPr lang="en-GB" altLang="en-US" sz="2800" cap="none" dirty="0"/>
          </a:p>
        </p:txBody>
      </p:sp>
    </p:spTree>
    <p:extLst>
      <p:ext uri="{BB962C8B-B14F-4D97-AF65-F5344CB8AC3E}">
        <p14:creationId xmlns:p14="http://schemas.microsoft.com/office/powerpoint/2010/main" val="4033315824"/>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4C1DD1-3146-497C-A649-11ED6149C622}"/>
              </a:ext>
            </a:extLst>
          </p:cNvPr>
          <p:cNvSpPr>
            <a:spLocks noGrp="1"/>
          </p:cNvSpPr>
          <p:nvPr>
            <p:ph sz="quarter" idx="13"/>
          </p:nvPr>
        </p:nvSpPr>
        <p:spPr>
          <a:xfrm>
            <a:off x="249382" y="1353788"/>
            <a:ext cx="11028218" cy="4437412"/>
          </a:xfrm>
        </p:spPr>
        <p:txBody>
          <a:bodyPr/>
          <a:lstStyle/>
          <a:p>
            <a:pPr algn="ctr"/>
            <a:r>
              <a:rPr lang="en-US" dirty="0"/>
              <a:t>“Justification for using coercion is generally based on “medical necessity” and “dangerousness”. These </a:t>
            </a:r>
            <a:r>
              <a:rPr lang="en-US" dirty="0">
                <a:solidFill>
                  <a:srgbClr val="FF0000"/>
                </a:solidFill>
              </a:rPr>
              <a:t>subjective</a:t>
            </a:r>
            <a:r>
              <a:rPr lang="en-US" dirty="0"/>
              <a:t> principles are </a:t>
            </a:r>
            <a:r>
              <a:rPr lang="en-US" dirty="0">
                <a:solidFill>
                  <a:srgbClr val="FF0000"/>
                </a:solidFill>
              </a:rPr>
              <a:t>not supported by research</a:t>
            </a:r>
            <a:r>
              <a:rPr lang="en-US" dirty="0"/>
              <a:t> and their application is </a:t>
            </a:r>
            <a:r>
              <a:rPr lang="en-US" dirty="0">
                <a:solidFill>
                  <a:srgbClr val="FF0000"/>
                </a:solidFill>
              </a:rPr>
              <a:t>open to broad interpretation</a:t>
            </a:r>
            <a:r>
              <a:rPr lang="en-US" dirty="0"/>
              <a:t>, raising questions of arbitrariness that has come under increasing legal scrutiny. “</a:t>
            </a:r>
            <a:r>
              <a:rPr lang="en-US" dirty="0">
                <a:solidFill>
                  <a:srgbClr val="FF0000"/>
                </a:solidFill>
              </a:rPr>
              <a:t>Dangerousness” is often based on inappropriate prejudice, rather than evidence</a:t>
            </a:r>
            <a:r>
              <a:rPr lang="en-US" dirty="0"/>
              <a:t>.”</a:t>
            </a:r>
          </a:p>
        </p:txBody>
      </p:sp>
    </p:spTree>
    <p:extLst>
      <p:ext uri="{BB962C8B-B14F-4D97-AF65-F5344CB8AC3E}">
        <p14:creationId xmlns:p14="http://schemas.microsoft.com/office/powerpoint/2010/main" val="19854862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4032" b="10968"/>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en-US" sz="4400" b="1" cap="none" dirty="0">
                <a:solidFill>
                  <a:srgbClr val="FF0000"/>
                </a:solidFill>
              </a:rPr>
              <a:t>Networking, Advocacy, Collaboration</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40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798501-2D84-4A77-AEC3-4C21200A5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03467"/>
            <a:ext cx="6400800" cy="6754533"/>
          </a:xfrm>
          <a:prstGeom prst="rect">
            <a:avLst/>
          </a:prstGeom>
        </p:spPr>
      </p:pic>
      <p:sp>
        <p:nvSpPr>
          <p:cNvPr id="3" name="Rectangle: Rounded Corners 2">
            <a:extLst>
              <a:ext uri="{FF2B5EF4-FFF2-40B4-BE49-F238E27FC236}">
                <a16:creationId xmlns:a16="http://schemas.microsoft.com/office/drawing/2014/main" id="{EE0BA9E4-3234-4955-A6D9-497F82B355A0}"/>
              </a:ext>
            </a:extLst>
          </p:cNvPr>
          <p:cNvSpPr/>
          <p:nvPr/>
        </p:nvSpPr>
        <p:spPr bwMode="auto">
          <a:xfrm>
            <a:off x="7371844" y="2346690"/>
            <a:ext cx="1586039" cy="267037"/>
          </a:xfrm>
          <a:prstGeom prst="roundRect">
            <a:avLst/>
          </a:prstGeom>
          <a:noFill/>
          <a:ln w="57150" cap="flat" cmpd="sng" algn="ctr">
            <a:solidFill>
              <a:srgbClr val="FF0000"/>
            </a:solidFill>
            <a:prstDash val="solid"/>
            <a:round/>
            <a:headEnd type="none" w="med" len="med"/>
            <a:tailEnd type="none" w="med" len="med"/>
          </a:ln>
          <a:effectLst/>
          <a:scene3d>
            <a:camera prst="orthographicFront"/>
            <a:lightRig rig="threePt" dir="t"/>
          </a:scene3d>
          <a:sp3d>
            <a:bevelT prst="slop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773944207"/>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erson sitting on a bench with a dog&#10;&#10;Description generated with high confidence">
            <a:extLst>
              <a:ext uri="{FF2B5EF4-FFF2-40B4-BE49-F238E27FC236}">
                <a16:creationId xmlns:a16="http://schemas.microsoft.com/office/drawing/2014/main" id="{DFF89607-83A4-453A-A3B1-DB298F17A9D2}"/>
              </a:ext>
            </a:extLst>
          </p:cNvPr>
          <p:cNvPicPr>
            <a:picLocks noChangeAspect="1"/>
          </p:cNvPicPr>
          <p:nvPr/>
        </p:nvPicPr>
        <p:blipFill rotWithShape="1">
          <a:blip r:embed="rId3">
            <a:alphaModFix amt="50000"/>
          </a:blip>
          <a:srcRect/>
          <a:stretch/>
        </p:blipFill>
        <p:spPr>
          <a:xfrm>
            <a:off x="20" y="1"/>
            <a:ext cx="12191980" cy="6857999"/>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1EDABBAB-E6BB-4837-A712-097BD3062D52}"/>
              </a:ext>
            </a:extLst>
          </p:cNvPr>
          <p:cNvSpPr>
            <a:spLocks noGrp="1"/>
          </p:cNvSpPr>
          <p:nvPr>
            <p:ph type="title"/>
          </p:nvPr>
        </p:nvSpPr>
        <p:spPr>
          <a:xfrm>
            <a:off x="78377" y="2824120"/>
            <a:ext cx="11782697" cy="1198760"/>
          </a:xfrm>
        </p:spPr>
        <p:txBody>
          <a:bodyPr vert="horz" lIns="91440" tIns="45720" rIns="91440" bIns="45720" rtlCol="0" anchor="b">
            <a:normAutofit/>
          </a:bodyPr>
          <a:lstStyle/>
          <a:p>
            <a:pPr algn="ctr">
              <a:lnSpc>
                <a:spcPct val="90000"/>
              </a:lnSpc>
            </a:pPr>
            <a:r>
              <a:rPr lang="en-US" sz="7200" b="1" dirty="0">
                <a:solidFill>
                  <a:srgbClr val="FF0000"/>
                </a:solidFill>
              </a:rPr>
              <a:t>Think Global, Work Local</a:t>
            </a:r>
          </a:p>
        </p:txBody>
      </p:sp>
    </p:spTree>
    <p:extLst>
      <p:ext uri="{BB962C8B-B14F-4D97-AF65-F5344CB8AC3E}">
        <p14:creationId xmlns:p14="http://schemas.microsoft.com/office/powerpoint/2010/main" val="4184050238"/>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4AC311DE-8B9D-4B90-81AD-30ECD1A23637}"/>
              </a:ext>
            </a:extLst>
          </p:cNvPr>
          <p:cNvSpPr>
            <a:spLocks noGrp="1"/>
          </p:cNvSpPr>
          <p:nvPr>
            <p:ph type="title"/>
          </p:nvPr>
        </p:nvSpPr>
        <p:spPr>
          <a:xfrm>
            <a:off x="1639229" y="223024"/>
            <a:ext cx="6300440" cy="579864"/>
          </a:xfrm>
        </p:spPr>
        <p:txBody>
          <a:bodyPr>
            <a:noAutofit/>
          </a:bodyPr>
          <a:lstStyle/>
          <a:p>
            <a:r>
              <a:rPr lang="en-US" altLang="en-US" b="1" dirty="0">
                <a:solidFill>
                  <a:srgbClr val="7030A0"/>
                </a:solidFill>
              </a:rPr>
              <a:t>Human Rights Violations</a:t>
            </a:r>
          </a:p>
        </p:txBody>
      </p:sp>
      <p:sp>
        <p:nvSpPr>
          <p:cNvPr id="56323" name="Content Placeholder 2">
            <a:extLst>
              <a:ext uri="{FF2B5EF4-FFF2-40B4-BE49-F238E27FC236}">
                <a16:creationId xmlns:a16="http://schemas.microsoft.com/office/drawing/2014/main" id="{40F3156C-D8C6-47E9-A585-320036DDE47E}"/>
              </a:ext>
            </a:extLst>
          </p:cNvPr>
          <p:cNvSpPr>
            <a:spLocks noGrp="1"/>
          </p:cNvSpPr>
          <p:nvPr>
            <p:ph sz="quarter" idx="13"/>
          </p:nvPr>
        </p:nvSpPr>
        <p:spPr>
          <a:xfrm>
            <a:off x="319595" y="1269381"/>
            <a:ext cx="11601058" cy="4953000"/>
          </a:xfrm>
        </p:spPr>
        <p:txBody>
          <a:bodyPr vert="horz" lIns="91440" tIns="45720" rIns="91440" bIns="45720" rtlCol="0" anchor="t">
            <a:noAutofit/>
          </a:bodyPr>
          <a:lstStyle/>
          <a:p>
            <a:pPr eaLnBrk="1" hangingPunct="1"/>
            <a:r>
              <a:rPr lang="en-US" altLang="en-US" sz="3600" cap="none" dirty="0">
                <a:solidFill>
                  <a:srgbClr val="000000"/>
                </a:solidFill>
                <a:latin typeface="Verdana"/>
                <a:ea typeface="Verdana"/>
              </a:rPr>
              <a:t>Lack of access</a:t>
            </a:r>
          </a:p>
          <a:p>
            <a:pPr lvl="1" eaLnBrk="1" hangingPunct="1"/>
            <a:r>
              <a:rPr lang="en-US" altLang="en-US" sz="2400" cap="none" dirty="0">
                <a:solidFill>
                  <a:srgbClr val="000000"/>
                </a:solidFill>
                <a:latin typeface="Verdana"/>
                <a:ea typeface="Verdana"/>
              </a:rPr>
              <a:t>Some countries may lack adequate services; others may limit access to certain population segments.</a:t>
            </a:r>
          </a:p>
          <a:p>
            <a:pPr lvl="1" eaLnBrk="1" hangingPunct="1"/>
            <a:r>
              <a:rPr lang="en-US" altLang="en-US" sz="2400" cap="none" dirty="0">
                <a:solidFill>
                  <a:srgbClr val="000000"/>
                </a:solidFill>
                <a:latin typeface="Verdana"/>
                <a:ea typeface="Verdana"/>
              </a:rPr>
              <a:t>32% of countries have no community care facilities</a:t>
            </a:r>
          </a:p>
          <a:p>
            <a:pPr lvl="1" eaLnBrk="1" hangingPunct="1"/>
            <a:r>
              <a:rPr lang="en-US" altLang="en-US" sz="2400" cap="none" dirty="0">
                <a:solidFill>
                  <a:srgbClr val="000000"/>
                </a:solidFill>
                <a:latin typeface="Verdana"/>
                <a:ea typeface="Verdana"/>
              </a:rPr>
              <a:t>30% of countries have no specified budget for mental health; of those that do, 20% spend less than 1% on mental health</a:t>
            </a:r>
          </a:p>
          <a:p>
            <a:pPr lvl="1" eaLnBrk="1" hangingPunct="1"/>
            <a:r>
              <a:rPr lang="en-US" altLang="en-US" sz="2400" cap="none" dirty="0">
                <a:solidFill>
                  <a:srgbClr val="000000"/>
                </a:solidFill>
                <a:latin typeface="Verdana"/>
                <a:ea typeface="Verdana"/>
              </a:rPr>
              <a:t>Number of </a:t>
            </a:r>
            <a:r>
              <a:rPr lang="en-US" altLang="en-US" sz="3200" cap="none" dirty="0">
                <a:solidFill>
                  <a:srgbClr val="000000"/>
                </a:solidFill>
                <a:latin typeface="Verdana"/>
                <a:ea typeface="Verdana"/>
              </a:rPr>
              <a:t>psychiatrists</a:t>
            </a:r>
            <a:r>
              <a:rPr lang="en-US" altLang="en-US" sz="2400" cap="none" dirty="0">
                <a:solidFill>
                  <a:srgbClr val="000000"/>
                </a:solidFill>
                <a:latin typeface="Verdana"/>
                <a:ea typeface="Verdana"/>
              </a:rPr>
              <a:t> ranges from 10 per 100,000 to 1 per 300,000</a:t>
            </a:r>
          </a:p>
          <a:p>
            <a:pPr marL="457200" lvl="1" indent="0" eaLnBrk="1" hangingPunct="1">
              <a:buNone/>
            </a:pPr>
            <a:endParaRPr lang="en-US" altLang="en-US" sz="1400" cap="none" dirty="0">
              <a:solidFill>
                <a:srgbClr val="000000"/>
              </a:solidFill>
              <a:latin typeface="Verdana" panose="020B0604030504040204" pitchFamily="34" charset="0"/>
            </a:endParaRPr>
          </a:p>
          <a:p>
            <a:pPr eaLnBrk="1" hangingPunct="1"/>
            <a:r>
              <a:rPr lang="en-US" altLang="en-US" sz="2800" b="1" cap="none" dirty="0"/>
              <a:t>WHO recommendation: mental health care should be available at the community level for anyone who needs it</a:t>
            </a:r>
          </a:p>
          <a:p>
            <a:pPr lvl="1" eaLnBrk="1" hangingPunct="1"/>
            <a:endParaRPr lang="en-US" altLang="en-US" sz="2400" dirty="0">
              <a:solidFill>
                <a:srgbClr val="000000"/>
              </a:solidFill>
              <a:latin typeface="Verdana" panose="020B0604030504040204" pitchFamily="34" charset="0"/>
            </a:endParaRPr>
          </a:p>
          <a:p>
            <a:endParaRPr lang="en-US" altLang="en-US" sz="3600" dirty="0"/>
          </a:p>
        </p:txBody>
      </p:sp>
    </p:spTree>
    <p:extLst>
      <p:ext uri="{BB962C8B-B14F-4D97-AF65-F5344CB8AC3E}">
        <p14:creationId xmlns:p14="http://schemas.microsoft.com/office/powerpoint/2010/main" val="29852258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29E08F-88E7-46AD-BE7F-6E774382C342}"/>
              </a:ext>
            </a:extLst>
          </p:cNvPr>
          <p:cNvSpPr>
            <a:spLocks noGrp="1"/>
          </p:cNvSpPr>
          <p:nvPr>
            <p:ph sz="quarter" idx="13"/>
          </p:nvPr>
        </p:nvSpPr>
        <p:spPr>
          <a:xfrm>
            <a:off x="150919" y="1260629"/>
            <a:ext cx="11611993" cy="5292571"/>
          </a:xfrm>
        </p:spPr>
        <p:txBody>
          <a:bodyPr>
            <a:normAutofit/>
          </a:bodyPr>
          <a:lstStyle/>
          <a:p>
            <a:pPr eaLnBrk="1" hangingPunct="1">
              <a:buFont typeface="Arial" panose="020B0604020202020204" pitchFamily="34" charset="0"/>
              <a:buChar char="•"/>
              <a:defRPr/>
            </a:pPr>
            <a:r>
              <a:rPr lang="en-US" b="1" cap="none" dirty="0">
                <a:solidFill>
                  <a:srgbClr val="000000"/>
                </a:solidFill>
              </a:rPr>
              <a:t>Inappropriate forced admission or treatment </a:t>
            </a:r>
            <a:endParaRPr lang="en-US" sz="2800" cap="none" dirty="0">
              <a:solidFill>
                <a:srgbClr val="000000"/>
              </a:solidFill>
            </a:endParaRPr>
          </a:p>
          <a:p>
            <a:pPr lvl="1" eaLnBrk="1" hangingPunct="1">
              <a:defRPr/>
            </a:pPr>
            <a:r>
              <a:rPr lang="en-US" cap="none" dirty="0">
                <a:solidFill>
                  <a:srgbClr val="000000"/>
                </a:solidFill>
              </a:rPr>
              <a:t>Informed consent </a:t>
            </a:r>
          </a:p>
          <a:p>
            <a:pPr lvl="1" eaLnBrk="1" hangingPunct="1">
              <a:defRPr/>
            </a:pPr>
            <a:r>
              <a:rPr lang="en-US" cap="none" dirty="0">
                <a:solidFill>
                  <a:srgbClr val="000000"/>
                </a:solidFill>
              </a:rPr>
              <a:t>People are forced against their will in mental health facilities.</a:t>
            </a:r>
          </a:p>
          <a:p>
            <a:pPr marL="457200" lvl="1" indent="0" eaLnBrk="1" hangingPunct="1">
              <a:buNone/>
              <a:defRPr/>
            </a:pPr>
            <a:endParaRPr lang="en-US" cap="none" dirty="0">
              <a:solidFill>
                <a:srgbClr val="000000"/>
              </a:solidFill>
            </a:endParaRPr>
          </a:p>
          <a:p>
            <a:pPr lvl="1" eaLnBrk="1" hangingPunct="1">
              <a:buFontTx/>
              <a:buNone/>
              <a:defRPr/>
            </a:pPr>
            <a:r>
              <a:rPr lang="en-US" b="1" cap="none" dirty="0">
                <a:latin typeface="+mj-lt"/>
              </a:rPr>
              <a:t>WHO recommendation: </a:t>
            </a:r>
            <a:r>
              <a:rPr lang="en-US" b="1" u="sng" cap="none" dirty="0">
                <a:solidFill>
                  <a:srgbClr val="FF0000"/>
                </a:solidFill>
                <a:latin typeface="+mj-lt"/>
              </a:rPr>
              <a:t>informed consent </a:t>
            </a:r>
            <a:r>
              <a:rPr lang="en-US" b="1" cap="none" dirty="0">
                <a:latin typeface="+mj-lt"/>
              </a:rPr>
              <a:t>must form the basis of all mental health care; rigorous and ongoing procedural safeguards need to be in place to protect against abuse of involuntary admission and treatment</a:t>
            </a:r>
          </a:p>
          <a:p>
            <a:pPr lvl="1" eaLnBrk="1" hangingPunct="1">
              <a:defRPr/>
            </a:pPr>
            <a:endParaRPr lang="en-US" sz="2400" cap="none" dirty="0">
              <a:solidFill>
                <a:srgbClr val="000000"/>
              </a:solidFill>
            </a:endParaRPr>
          </a:p>
          <a:p>
            <a:pPr>
              <a:defRPr/>
            </a:pPr>
            <a:endParaRPr lang="en-US" sz="2800" cap="none" dirty="0"/>
          </a:p>
        </p:txBody>
      </p:sp>
      <p:sp>
        <p:nvSpPr>
          <p:cNvPr id="5" name="Title 1">
            <a:extLst>
              <a:ext uri="{FF2B5EF4-FFF2-40B4-BE49-F238E27FC236}">
                <a16:creationId xmlns:a16="http://schemas.microsoft.com/office/drawing/2014/main" id="{4AC311DE-8B9D-4B90-81AD-30ECD1A23637}"/>
              </a:ext>
            </a:extLst>
          </p:cNvPr>
          <p:cNvSpPr>
            <a:spLocks noGrp="1"/>
          </p:cNvSpPr>
          <p:nvPr>
            <p:ph type="title"/>
          </p:nvPr>
        </p:nvSpPr>
        <p:spPr>
          <a:xfrm>
            <a:off x="1639229" y="223024"/>
            <a:ext cx="7917366" cy="579864"/>
          </a:xfrm>
        </p:spPr>
        <p:txBody>
          <a:bodyPr>
            <a:noAutofit/>
          </a:bodyPr>
          <a:lstStyle/>
          <a:p>
            <a:r>
              <a:rPr lang="en-US" altLang="en-US" b="1" dirty="0">
                <a:solidFill>
                  <a:srgbClr val="7030A0"/>
                </a:solidFill>
              </a:rPr>
              <a:t>Human Rights Violations, cont.</a:t>
            </a:r>
          </a:p>
        </p:txBody>
      </p:sp>
    </p:spTree>
    <p:extLst>
      <p:ext uri="{BB962C8B-B14F-4D97-AF65-F5344CB8AC3E}">
        <p14:creationId xmlns:p14="http://schemas.microsoft.com/office/powerpoint/2010/main" val="33264255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1" name="Content Placeholder 2">
            <a:extLst>
              <a:ext uri="{FF2B5EF4-FFF2-40B4-BE49-F238E27FC236}">
                <a16:creationId xmlns:a16="http://schemas.microsoft.com/office/drawing/2014/main" id="{9AED48BA-5DBF-4EDD-974C-AC5738A8A3B6}"/>
              </a:ext>
            </a:extLst>
          </p:cNvPr>
          <p:cNvSpPr>
            <a:spLocks noGrp="1"/>
          </p:cNvSpPr>
          <p:nvPr>
            <p:ph sz="quarter" idx="13"/>
          </p:nvPr>
        </p:nvSpPr>
        <p:spPr>
          <a:xfrm>
            <a:off x="1" y="949911"/>
            <a:ext cx="12192000" cy="5751972"/>
          </a:xfrm>
        </p:spPr>
        <p:txBody>
          <a:bodyPr vert="horz" lIns="91440" tIns="45720" rIns="91440" bIns="45720" rtlCol="0" anchor="t">
            <a:noAutofit/>
          </a:bodyPr>
          <a:lstStyle/>
          <a:p>
            <a:pPr eaLnBrk="1" hangingPunct="1">
              <a:lnSpc>
                <a:spcPct val="90000"/>
              </a:lnSpc>
            </a:pPr>
            <a:r>
              <a:rPr lang="en-US" altLang="en-US" sz="2400" b="1" cap="none" dirty="0">
                <a:solidFill>
                  <a:srgbClr val="000000"/>
                </a:solidFill>
                <a:latin typeface="Verdana" panose="020B0604030504040204" pitchFamily="34" charset="0"/>
              </a:rPr>
              <a:t>Violations within psychiatric institutions</a:t>
            </a:r>
            <a:r>
              <a:rPr lang="en-US" altLang="en-US" sz="2400" cap="none" dirty="0">
                <a:solidFill>
                  <a:srgbClr val="000000"/>
                </a:solidFill>
                <a:latin typeface="Verdana" panose="020B0604030504040204" pitchFamily="34" charset="0"/>
              </a:rPr>
              <a:t>:</a:t>
            </a:r>
          </a:p>
          <a:p>
            <a:pPr eaLnBrk="1" hangingPunct="1">
              <a:lnSpc>
                <a:spcPct val="90000"/>
              </a:lnSpc>
            </a:pPr>
            <a:endParaRPr lang="en-US" altLang="en-US" sz="1050" cap="none" dirty="0">
              <a:solidFill>
                <a:srgbClr val="000000"/>
              </a:solidFill>
              <a:latin typeface="Verdana" panose="020B0604030504040204" pitchFamily="34" charset="0"/>
            </a:endParaRPr>
          </a:p>
          <a:p>
            <a:pPr lvl="1" eaLnBrk="1" hangingPunct="1">
              <a:lnSpc>
                <a:spcPct val="90000"/>
              </a:lnSpc>
            </a:pPr>
            <a:r>
              <a:rPr lang="en-US" altLang="en-US" sz="2400" cap="none" dirty="0">
                <a:solidFill>
                  <a:srgbClr val="000000"/>
                </a:solidFill>
                <a:latin typeface="Verdana"/>
                <a:ea typeface="Verdana"/>
              </a:rPr>
              <a:t>People restrained with metal shackles, caged beds, other inhumane treatment</a:t>
            </a:r>
          </a:p>
          <a:p>
            <a:pPr lvl="1">
              <a:lnSpc>
                <a:spcPct val="90000"/>
              </a:lnSpc>
            </a:pPr>
            <a:r>
              <a:rPr lang="en-US" altLang="en-US" sz="2400" cap="none" dirty="0">
                <a:solidFill>
                  <a:srgbClr val="000000"/>
                </a:solidFill>
                <a:latin typeface="Verdana"/>
                <a:ea typeface="Verdana"/>
              </a:rPr>
              <a:t>People living in filthy conditions, lacking clothes, food, heating, proper bedding, or hygiene facilities</a:t>
            </a:r>
          </a:p>
          <a:p>
            <a:pPr lvl="1" eaLnBrk="1" hangingPunct="1">
              <a:lnSpc>
                <a:spcPct val="90000"/>
              </a:lnSpc>
            </a:pPr>
            <a:r>
              <a:rPr lang="en-US" altLang="en-US" sz="2400" cap="none" dirty="0">
                <a:solidFill>
                  <a:srgbClr val="000000"/>
                </a:solidFill>
                <a:latin typeface="Verdana" panose="020B0604030504040204" pitchFamily="34" charset="0"/>
              </a:rPr>
              <a:t>People isolated from society in large institutions, far from family and loved ones</a:t>
            </a:r>
          </a:p>
          <a:p>
            <a:pPr lvl="1" eaLnBrk="1" hangingPunct="1">
              <a:lnSpc>
                <a:spcPct val="90000"/>
              </a:lnSpc>
            </a:pPr>
            <a:endParaRPr lang="en-US" altLang="en-US" sz="2400" cap="none" dirty="0">
              <a:solidFill>
                <a:srgbClr val="000000"/>
              </a:solidFill>
              <a:latin typeface="Verdana" panose="020B0604030504040204" pitchFamily="34" charset="0"/>
            </a:endParaRPr>
          </a:p>
          <a:p>
            <a:r>
              <a:rPr lang="en-US" altLang="en-US" sz="2800" b="1" cap="none" dirty="0"/>
              <a:t>WHO recommendation: countries should set up monitoring bodies to ensure that human rights are being respected in all mental health facilities</a:t>
            </a:r>
          </a:p>
          <a:p>
            <a:endParaRPr lang="en-US" altLang="en-US" sz="2400" cap="none" dirty="0"/>
          </a:p>
        </p:txBody>
      </p:sp>
      <p:sp>
        <p:nvSpPr>
          <p:cNvPr id="5" name="Title 1">
            <a:extLst>
              <a:ext uri="{FF2B5EF4-FFF2-40B4-BE49-F238E27FC236}">
                <a16:creationId xmlns:a16="http://schemas.microsoft.com/office/drawing/2014/main" id="{4AC311DE-8B9D-4B90-81AD-30ECD1A23637}"/>
              </a:ext>
            </a:extLst>
          </p:cNvPr>
          <p:cNvSpPr>
            <a:spLocks noGrp="1"/>
          </p:cNvSpPr>
          <p:nvPr>
            <p:ph type="title"/>
          </p:nvPr>
        </p:nvSpPr>
        <p:spPr>
          <a:xfrm>
            <a:off x="1639229" y="223024"/>
            <a:ext cx="7917366" cy="579864"/>
          </a:xfrm>
        </p:spPr>
        <p:txBody>
          <a:bodyPr>
            <a:noAutofit/>
          </a:bodyPr>
          <a:lstStyle/>
          <a:p>
            <a:r>
              <a:rPr lang="en-US" altLang="en-US" b="1" dirty="0">
                <a:solidFill>
                  <a:srgbClr val="7030A0"/>
                </a:solidFill>
              </a:rPr>
              <a:t>Human Rights Violations, cont.</a:t>
            </a:r>
          </a:p>
        </p:txBody>
      </p:sp>
    </p:spTree>
    <p:extLst>
      <p:ext uri="{BB962C8B-B14F-4D97-AF65-F5344CB8AC3E}">
        <p14:creationId xmlns:p14="http://schemas.microsoft.com/office/powerpoint/2010/main" val="8718139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Content Placeholder 2">
            <a:extLst>
              <a:ext uri="{FF2B5EF4-FFF2-40B4-BE49-F238E27FC236}">
                <a16:creationId xmlns:a16="http://schemas.microsoft.com/office/drawing/2014/main" id="{F5F678BC-E2FF-4530-B3EF-EE26E73E3B3F}"/>
              </a:ext>
            </a:extLst>
          </p:cNvPr>
          <p:cNvSpPr>
            <a:spLocks noGrp="1"/>
          </p:cNvSpPr>
          <p:nvPr>
            <p:ph sz="quarter" idx="13"/>
          </p:nvPr>
        </p:nvSpPr>
        <p:spPr>
          <a:xfrm>
            <a:off x="189571" y="1233996"/>
            <a:ext cx="11887200" cy="5090604"/>
          </a:xfrm>
        </p:spPr>
        <p:txBody>
          <a:bodyPr>
            <a:normAutofit/>
          </a:bodyPr>
          <a:lstStyle/>
          <a:p>
            <a:pPr eaLnBrk="1" hangingPunct="1"/>
            <a:r>
              <a:rPr lang="en-US" altLang="en-US" sz="3600" b="1" cap="none" dirty="0">
                <a:solidFill>
                  <a:srgbClr val="000000"/>
                </a:solidFill>
                <a:latin typeface="Verdana" panose="020B0604030504040204" pitchFamily="34" charset="0"/>
              </a:rPr>
              <a:t>Inappropriate detention in prison</a:t>
            </a:r>
            <a:r>
              <a:rPr lang="en-US" altLang="en-US" sz="3600" cap="none" dirty="0">
                <a:solidFill>
                  <a:srgbClr val="000000"/>
                </a:solidFill>
                <a:latin typeface="Verdana" panose="020B0604030504040204" pitchFamily="34" charset="0"/>
              </a:rPr>
              <a:t>:</a:t>
            </a:r>
          </a:p>
          <a:p>
            <a:pPr lvl="1" eaLnBrk="1" hangingPunct="1"/>
            <a:r>
              <a:rPr lang="en-US" altLang="en-US" sz="2400" cap="none" dirty="0">
                <a:solidFill>
                  <a:srgbClr val="000000"/>
                </a:solidFill>
                <a:latin typeface="Verdana" panose="020B0604030504040204" pitchFamily="34" charset="0"/>
              </a:rPr>
              <a:t>In some countries people with mental disorders are in prison due to a lack of mental health services or lack of a diagnosis/treatment for their condition; </a:t>
            </a:r>
            <a:r>
              <a:rPr lang="ja-JP" altLang="en-US" sz="2400" cap="none" dirty="0">
                <a:solidFill>
                  <a:srgbClr val="000000"/>
                </a:solidFill>
                <a:latin typeface="Verdana" panose="020B0604030504040204" pitchFamily="34" charset="0"/>
                <a:ea typeface="ＭＳ Ｐゴシック" panose="020B0600070205080204" pitchFamily="34" charset="-128"/>
              </a:rPr>
              <a:t>“</a:t>
            </a:r>
            <a:r>
              <a:rPr lang="en-US" altLang="en-US" sz="2400" cap="none" dirty="0">
                <a:solidFill>
                  <a:srgbClr val="000000"/>
                </a:solidFill>
                <a:latin typeface="Verdana" panose="020B0604030504040204" pitchFamily="34" charset="0"/>
              </a:rPr>
              <a:t>prisoners</a:t>
            </a:r>
            <a:r>
              <a:rPr lang="ja-JP" altLang="en-US" sz="2400" cap="none" dirty="0">
                <a:solidFill>
                  <a:srgbClr val="000000"/>
                </a:solidFill>
                <a:latin typeface="Verdana" panose="020B0604030504040204" pitchFamily="34" charset="0"/>
                <a:ea typeface="ＭＳ Ｐゴシック" panose="020B0600070205080204" pitchFamily="34" charset="-128"/>
              </a:rPr>
              <a:t>”</a:t>
            </a:r>
            <a:r>
              <a:rPr lang="en-US" altLang="en-US" sz="2400" cap="none" dirty="0">
                <a:solidFill>
                  <a:srgbClr val="000000"/>
                </a:solidFill>
                <a:latin typeface="Verdana" panose="020B0604030504040204" pitchFamily="34" charset="0"/>
              </a:rPr>
              <a:t> continue to go unnoticed, undiagnosed, untreated</a:t>
            </a:r>
          </a:p>
          <a:p>
            <a:pPr marL="457200" lvl="1" indent="0" eaLnBrk="1" hangingPunct="1">
              <a:buNone/>
            </a:pPr>
            <a:endParaRPr lang="en-US" altLang="en-US" sz="2400" cap="none" dirty="0">
              <a:solidFill>
                <a:srgbClr val="000000"/>
              </a:solidFill>
              <a:latin typeface="Verdana" panose="020B0604030504040204" pitchFamily="34" charset="0"/>
            </a:endParaRPr>
          </a:p>
          <a:p>
            <a:r>
              <a:rPr lang="en-US" altLang="en-US" sz="2800" b="1" cap="none" dirty="0"/>
              <a:t>WHO recommendation: people with mental disorders should be diverted away from criminal justice systems and toward mental health services</a:t>
            </a:r>
          </a:p>
          <a:p>
            <a:endParaRPr lang="en-US" altLang="en-US" sz="3600" dirty="0"/>
          </a:p>
        </p:txBody>
      </p:sp>
      <p:sp>
        <p:nvSpPr>
          <p:cNvPr id="5" name="Title 1">
            <a:extLst>
              <a:ext uri="{FF2B5EF4-FFF2-40B4-BE49-F238E27FC236}">
                <a16:creationId xmlns:a16="http://schemas.microsoft.com/office/drawing/2014/main" id="{4AC311DE-8B9D-4B90-81AD-30ECD1A23637}"/>
              </a:ext>
            </a:extLst>
          </p:cNvPr>
          <p:cNvSpPr>
            <a:spLocks noGrp="1"/>
          </p:cNvSpPr>
          <p:nvPr>
            <p:ph type="title"/>
          </p:nvPr>
        </p:nvSpPr>
        <p:spPr>
          <a:xfrm>
            <a:off x="1639229" y="223024"/>
            <a:ext cx="7917366" cy="579864"/>
          </a:xfrm>
        </p:spPr>
        <p:txBody>
          <a:bodyPr>
            <a:noAutofit/>
          </a:bodyPr>
          <a:lstStyle/>
          <a:p>
            <a:r>
              <a:rPr lang="en-US" altLang="en-US" b="1" dirty="0">
                <a:solidFill>
                  <a:srgbClr val="7030A0"/>
                </a:solidFill>
              </a:rPr>
              <a:t>Human Rights Violations, cont.</a:t>
            </a:r>
          </a:p>
        </p:txBody>
      </p:sp>
    </p:spTree>
    <p:extLst>
      <p:ext uri="{BB962C8B-B14F-4D97-AF65-F5344CB8AC3E}">
        <p14:creationId xmlns:p14="http://schemas.microsoft.com/office/powerpoint/2010/main" val="41619287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9" name="Content Placeholder 2">
            <a:extLst>
              <a:ext uri="{FF2B5EF4-FFF2-40B4-BE49-F238E27FC236}">
                <a16:creationId xmlns:a16="http://schemas.microsoft.com/office/drawing/2014/main" id="{01B1C483-E8FB-4731-A12E-C774884DA70A}"/>
              </a:ext>
            </a:extLst>
          </p:cNvPr>
          <p:cNvSpPr>
            <a:spLocks noGrp="1"/>
          </p:cNvSpPr>
          <p:nvPr>
            <p:ph sz="quarter" idx="13"/>
          </p:nvPr>
        </p:nvSpPr>
        <p:spPr>
          <a:xfrm>
            <a:off x="278781" y="1237785"/>
            <a:ext cx="11653024" cy="5397191"/>
          </a:xfrm>
        </p:spPr>
        <p:txBody>
          <a:bodyPr>
            <a:normAutofit/>
          </a:bodyPr>
          <a:lstStyle/>
          <a:p>
            <a:pPr eaLnBrk="1" hangingPunct="1">
              <a:buFont typeface="Wingdings" panose="05000000000000000000" pitchFamily="2" charset="2"/>
              <a:buChar char="n"/>
            </a:pPr>
            <a:r>
              <a:rPr lang="en-US" altLang="en-US" sz="2800" b="1" cap="none" dirty="0">
                <a:solidFill>
                  <a:srgbClr val="000000"/>
                </a:solidFill>
              </a:rPr>
              <a:t>Stigma, discrimination and violations of basic rights</a:t>
            </a:r>
          </a:p>
          <a:p>
            <a:pPr lvl="1" eaLnBrk="1" hangingPunct="1"/>
            <a:r>
              <a:rPr lang="en-US" altLang="en-US" sz="3200" cap="none" dirty="0">
                <a:solidFill>
                  <a:srgbClr val="000000"/>
                </a:solidFill>
              </a:rPr>
              <a:t>People often deprived of civil rights (right to vote, marry, have children)</a:t>
            </a:r>
          </a:p>
          <a:p>
            <a:pPr lvl="1" eaLnBrk="1" hangingPunct="1"/>
            <a:r>
              <a:rPr lang="en-US" altLang="en-US" sz="3200" cap="none" dirty="0">
                <a:solidFill>
                  <a:srgbClr val="000000"/>
                </a:solidFill>
              </a:rPr>
              <a:t>People experience discrimination in all areas of life (employment, education, right to shelter)</a:t>
            </a:r>
          </a:p>
          <a:p>
            <a:pPr lvl="1" eaLnBrk="1" hangingPunct="1"/>
            <a:endParaRPr lang="en-US" altLang="en-US" sz="2400" cap="none" dirty="0">
              <a:solidFill>
                <a:srgbClr val="000000"/>
              </a:solidFill>
            </a:endParaRPr>
          </a:p>
          <a:p>
            <a:pPr eaLnBrk="1" hangingPunct="1"/>
            <a:r>
              <a:rPr lang="en-US" altLang="en-US" sz="2800" b="1" cap="none" dirty="0"/>
              <a:t>WHO recommendation: people with mental disorders have the same human rights as everyone else; due to vulnerability, countries have a responsibility to protect them from discrimination</a:t>
            </a:r>
          </a:p>
          <a:p>
            <a:endParaRPr lang="en-US" altLang="en-US" cap="none" dirty="0"/>
          </a:p>
        </p:txBody>
      </p:sp>
      <p:sp>
        <p:nvSpPr>
          <p:cNvPr id="5" name="Title 1">
            <a:extLst>
              <a:ext uri="{FF2B5EF4-FFF2-40B4-BE49-F238E27FC236}">
                <a16:creationId xmlns:a16="http://schemas.microsoft.com/office/drawing/2014/main" id="{4AC311DE-8B9D-4B90-81AD-30ECD1A23637}"/>
              </a:ext>
            </a:extLst>
          </p:cNvPr>
          <p:cNvSpPr>
            <a:spLocks noGrp="1"/>
          </p:cNvSpPr>
          <p:nvPr>
            <p:ph type="title"/>
          </p:nvPr>
        </p:nvSpPr>
        <p:spPr>
          <a:xfrm>
            <a:off x="1795346" y="234176"/>
            <a:ext cx="7917366" cy="579864"/>
          </a:xfrm>
        </p:spPr>
        <p:txBody>
          <a:bodyPr>
            <a:noAutofit/>
          </a:bodyPr>
          <a:lstStyle/>
          <a:p>
            <a:r>
              <a:rPr lang="en-US" altLang="en-US" b="1" dirty="0">
                <a:solidFill>
                  <a:srgbClr val="7030A0"/>
                </a:solidFill>
              </a:rPr>
              <a:t>Human Rights Violations, cont.</a:t>
            </a:r>
          </a:p>
        </p:txBody>
      </p:sp>
    </p:spTree>
    <p:extLst>
      <p:ext uri="{BB962C8B-B14F-4D97-AF65-F5344CB8AC3E}">
        <p14:creationId xmlns:p14="http://schemas.microsoft.com/office/powerpoint/2010/main" val="2265366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C019-E726-4F46-962E-81535C93535A}"/>
              </a:ext>
            </a:extLst>
          </p:cNvPr>
          <p:cNvSpPr>
            <a:spLocks noGrp="1"/>
          </p:cNvSpPr>
          <p:nvPr>
            <p:ph type="title"/>
          </p:nvPr>
        </p:nvSpPr>
        <p:spPr>
          <a:xfrm>
            <a:off x="319673" y="1516565"/>
            <a:ext cx="11423501" cy="2575933"/>
          </a:xfrm>
        </p:spPr>
        <p:txBody>
          <a:bodyPr>
            <a:normAutofit/>
          </a:bodyPr>
          <a:lstStyle/>
          <a:p>
            <a:pPr algn="ctr"/>
            <a:r>
              <a:rPr lang="en-US" sz="6600" b="1" dirty="0">
                <a:solidFill>
                  <a:srgbClr val="7030A0"/>
                </a:solidFill>
                <a:latin typeface="Times"/>
                <a:cs typeface="Times"/>
              </a:rPr>
              <a:t>Critics of GMH</a:t>
            </a:r>
            <a:endParaRPr lang="en-US" sz="6600" dirty="0">
              <a:solidFill>
                <a:srgbClr val="7030A0"/>
              </a:solidFill>
            </a:endParaRPr>
          </a:p>
        </p:txBody>
      </p:sp>
    </p:spTree>
    <p:extLst>
      <p:ext uri="{BB962C8B-B14F-4D97-AF65-F5344CB8AC3E}">
        <p14:creationId xmlns:p14="http://schemas.microsoft.com/office/powerpoint/2010/main" val="352061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B3B2C4EE-8C3C-4E35-80B5-3CEA970EA77B}"/>
              </a:ext>
            </a:extLst>
          </p:cNvPr>
          <p:cNvSpPr>
            <a:spLocks noGrp="1"/>
          </p:cNvSpPr>
          <p:nvPr>
            <p:ph type="title"/>
          </p:nvPr>
        </p:nvSpPr>
        <p:spPr>
          <a:xfrm>
            <a:off x="1688837" y="156754"/>
            <a:ext cx="10364451" cy="668289"/>
          </a:xfrm>
        </p:spPr>
        <p:txBody>
          <a:bodyPr>
            <a:noAutofit/>
          </a:bodyPr>
          <a:lstStyle/>
          <a:p>
            <a:r>
              <a:rPr lang="en-GB" altLang="en-US" b="1" dirty="0">
                <a:solidFill>
                  <a:srgbClr val="7030A0"/>
                </a:solidFill>
              </a:rPr>
              <a:t>Colonial Psychiatry</a:t>
            </a:r>
          </a:p>
        </p:txBody>
      </p:sp>
      <p:sp>
        <p:nvSpPr>
          <p:cNvPr id="3" name="Content Placeholder 2">
            <a:extLst>
              <a:ext uri="{FF2B5EF4-FFF2-40B4-BE49-F238E27FC236}">
                <a16:creationId xmlns:a16="http://schemas.microsoft.com/office/drawing/2014/main" id="{CCCC012C-8718-4212-A3F3-81E7AF034BEC}"/>
              </a:ext>
            </a:extLst>
          </p:cNvPr>
          <p:cNvSpPr>
            <a:spLocks noGrp="1"/>
          </p:cNvSpPr>
          <p:nvPr>
            <p:ph sz="quarter" idx="13"/>
          </p:nvPr>
        </p:nvSpPr>
        <p:spPr>
          <a:xfrm>
            <a:off x="823350" y="1460075"/>
            <a:ext cx="10364451" cy="4464050"/>
          </a:xfrm>
        </p:spPr>
        <p:txBody>
          <a:bodyPr rtlCol="0">
            <a:normAutofit/>
          </a:bodyPr>
          <a:lstStyle/>
          <a:p>
            <a:pPr>
              <a:buFont typeface="Wingdings" panose="05000000000000000000" pitchFamily="2" charset="2"/>
              <a:buChar char="§"/>
              <a:defRPr/>
            </a:pPr>
            <a:r>
              <a:rPr lang="en-US" cap="none" dirty="0"/>
              <a:t>With colonialism came the spread of western psychiatry and the establishment of mental asylums</a:t>
            </a:r>
          </a:p>
          <a:p>
            <a:pPr>
              <a:buFont typeface="Wingdings" panose="05000000000000000000" pitchFamily="2" charset="2"/>
              <a:buChar char="§"/>
              <a:defRPr/>
            </a:pPr>
            <a:endParaRPr lang="en-US" cap="none" dirty="0"/>
          </a:p>
          <a:p>
            <a:pPr>
              <a:buFont typeface="Wingdings" panose="05000000000000000000" pitchFamily="2" charset="2"/>
              <a:buChar char="§"/>
              <a:defRPr/>
            </a:pPr>
            <a:r>
              <a:rPr lang="en-US" cap="none" dirty="0"/>
              <a:t>18</a:t>
            </a:r>
            <a:r>
              <a:rPr lang="en-US" cap="none" baseline="30000" dirty="0"/>
              <a:t>th</a:t>
            </a:r>
            <a:r>
              <a:rPr lang="en-US" cap="none" dirty="0"/>
              <a:t> – 20</a:t>
            </a:r>
            <a:r>
              <a:rPr lang="en-US" cap="none" baseline="30000" dirty="0"/>
              <a:t>th</a:t>
            </a:r>
            <a:r>
              <a:rPr lang="en-US" cap="none" dirty="0"/>
              <a:t> century, British authorities established asylums in East Asia and Africa</a:t>
            </a:r>
          </a:p>
          <a:p>
            <a:pPr>
              <a:buFont typeface="Wingdings" panose="05000000000000000000" pitchFamily="2" charset="2"/>
              <a:buChar char="§"/>
              <a:defRPr/>
            </a:pPr>
            <a:endParaRPr lang="en-US" cap="none" dirty="0"/>
          </a:p>
        </p:txBody>
      </p:sp>
    </p:spTree>
    <p:extLst>
      <p:ext uri="{BB962C8B-B14F-4D97-AF65-F5344CB8AC3E}">
        <p14:creationId xmlns:p14="http://schemas.microsoft.com/office/powerpoint/2010/main" val="2052323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6345" y="992691"/>
            <a:ext cx="11954106" cy="1240999"/>
          </a:xfrm>
          <a:prstGeom prst="rect">
            <a:avLst/>
          </a:prstGeom>
        </p:spPr>
        <p:txBody>
          <a:bodyPr vert="horz" wrap="square" lIns="0" tIns="9797" rIns="0" bIns="0" rtlCol="0" anchor="ctr">
            <a:spAutoFit/>
          </a:bodyPr>
          <a:lstStyle/>
          <a:p>
            <a:pPr marL="1264459" marR="4611" indent="-1253509">
              <a:lnSpc>
                <a:spcPct val="100299"/>
              </a:lnSpc>
              <a:spcBef>
                <a:spcPts val="77"/>
              </a:spcBef>
            </a:pPr>
            <a:r>
              <a:rPr sz="4000" b="1" i="1" spc="-5" dirty="0">
                <a:solidFill>
                  <a:srgbClr val="7030A0"/>
                </a:solidFill>
                <a:latin typeface="Calibri"/>
                <a:cs typeface="Calibri"/>
              </a:rPr>
              <a:t>“Should not replicate the inefficient, </a:t>
            </a:r>
            <a:r>
              <a:rPr sz="4000" b="1" i="1" dirty="0">
                <a:solidFill>
                  <a:srgbClr val="7030A0"/>
                </a:solidFill>
                <a:latin typeface="Calibri"/>
                <a:cs typeface="Calibri"/>
              </a:rPr>
              <a:t>inaccessible,  </a:t>
            </a:r>
            <a:r>
              <a:rPr sz="4000" b="1" i="1" spc="-5" dirty="0">
                <a:solidFill>
                  <a:srgbClr val="7030A0"/>
                </a:solidFill>
                <a:latin typeface="Calibri"/>
                <a:cs typeface="Calibri"/>
              </a:rPr>
              <a:t>and insensitive Western</a:t>
            </a:r>
            <a:r>
              <a:rPr sz="4000" b="1" i="1" spc="5" dirty="0">
                <a:solidFill>
                  <a:srgbClr val="7030A0"/>
                </a:solidFill>
                <a:latin typeface="Calibri"/>
                <a:cs typeface="Calibri"/>
              </a:rPr>
              <a:t> </a:t>
            </a:r>
            <a:r>
              <a:rPr sz="4000" b="1" i="1" spc="-5" dirty="0">
                <a:solidFill>
                  <a:srgbClr val="7030A0"/>
                </a:solidFill>
                <a:latin typeface="Calibri"/>
                <a:cs typeface="Calibri"/>
              </a:rPr>
              <a:t>model”</a:t>
            </a:r>
            <a:endParaRPr sz="4000" b="1" dirty="0">
              <a:solidFill>
                <a:srgbClr val="7030A0"/>
              </a:solidFill>
              <a:latin typeface="Calibri"/>
              <a:cs typeface="Calibri"/>
            </a:endParaRPr>
          </a:p>
        </p:txBody>
      </p:sp>
      <p:sp>
        <p:nvSpPr>
          <p:cNvPr id="3" name="object 3"/>
          <p:cNvSpPr/>
          <p:nvPr/>
        </p:nvSpPr>
        <p:spPr>
          <a:xfrm>
            <a:off x="1882066" y="2386361"/>
            <a:ext cx="8442664" cy="4471639"/>
          </a:xfrm>
          <a:prstGeom prst="rect">
            <a:avLst/>
          </a:prstGeom>
          <a:blipFill>
            <a:blip r:embed="rId2"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187828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4FBD6-C57F-4849-84BF-0D49C59FC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327" y="19781"/>
            <a:ext cx="4488873" cy="6790493"/>
          </a:xfrm>
          <a:prstGeom prst="rect">
            <a:avLst/>
          </a:prstGeom>
        </p:spPr>
      </p:pic>
    </p:spTree>
    <p:extLst>
      <p:ext uri="{BB962C8B-B14F-4D97-AF65-F5344CB8AC3E}">
        <p14:creationId xmlns:p14="http://schemas.microsoft.com/office/powerpoint/2010/main" val="1734037237"/>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211DDDF6-F6AF-4BB3-969D-1E3BAB4DF207}"/>
              </a:ext>
            </a:extLst>
          </p:cNvPr>
          <p:cNvSpPr>
            <a:spLocks noGrp="1"/>
          </p:cNvSpPr>
          <p:nvPr>
            <p:ph type="title"/>
          </p:nvPr>
        </p:nvSpPr>
        <p:spPr bwMode="auto">
          <a:xfrm>
            <a:off x="1981200" y="144966"/>
            <a:ext cx="8229600" cy="6467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b="1" dirty="0">
                <a:solidFill>
                  <a:srgbClr val="7030A0"/>
                </a:solidFill>
                <a:ea typeface="ＭＳ Ｐゴシック" panose="020B0600070205080204" pitchFamily="34" charset="-128"/>
              </a:rPr>
              <a:t>Crazy Like Us</a:t>
            </a:r>
          </a:p>
        </p:txBody>
      </p:sp>
      <p:sp>
        <p:nvSpPr>
          <p:cNvPr id="83970" name="Text Placeholder 2">
            <a:extLst>
              <a:ext uri="{FF2B5EF4-FFF2-40B4-BE49-F238E27FC236}">
                <a16:creationId xmlns:a16="http://schemas.microsoft.com/office/drawing/2014/main" id="{C01D4E45-CEBD-4066-A0FA-DF2E21E35C13}"/>
              </a:ext>
            </a:extLst>
          </p:cNvPr>
          <p:cNvSpPr>
            <a:spLocks noGrp="1"/>
          </p:cNvSpPr>
          <p:nvPr>
            <p:ph type="body" idx="1"/>
          </p:nvPr>
        </p:nvSpPr>
        <p:spPr bwMode="auto">
          <a:xfrm>
            <a:off x="457200" y="1182029"/>
            <a:ext cx="10972800" cy="50961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eaLnBrk="1" hangingPunct="1">
              <a:buFont typeface="Arial" panose="020B0604020202020204" pitchFamily="34" charset="0"/>
              <a:buBlip>
                <a:blip r:embed="rId3"/>
              </a:buBlip>
            </a:pPr>
            <a:endParaRPr lang="en-US" altLang="en-US" sz="1000" b="1" cap="none" dirty="0">
              <a:ea typeface="ＭＳ Ｐゴシック" panose="020B0600070205080204" pitchFamily="34" charset="-128"/>
            </a:endParaRPr>
          </a:p>
          <a:p>
            <a:pPr>
              <a:buBlip>
                <a:blip r:embed="rId3"/>
              </a:buBlip>
            </a:pPr>
            <a:r>
              <a:rPr lang="en-US" altLang="en-US" sz="2800" b="1" cap="none" dirty="0">
                <a:ea typeface="ＭＳ Ｐゴシック"/>
              </a:rPr>
              <a:t>American journalist Ethan Watters’ </a:t>
            </a:r>
            <a:r>
              <a:rPr lang="en-US" altLang="en-US" sz="2800" b="1" i="1" cap="none" dirty="0">
                <a:ea typeface="ＭＳ Ｐゴシック"/>
              </a:rPr>
              <a:t>crazy like us: the Globalization of the American Psyche</a:t>
            </a:r>
            <a:r>
              <a:rPr lang="en-US" altLang="en-US" sz="2800" b="1" cap="none" dirty="0">
                <a:ea typeface="ＭＳ Ｐゴシック"/>
              </a:rPr>
              <a:t> criticizes the idea of exporting Western </a:t>
            </a:r>
            <a:r>
              <a:rPr lang="en-US" altLang="en-US" sz="2800" b="1" cap="none" dirty="0">
                <a:solidFill>
                  <a:srgbClr val="FF0000"/>
                </a:solidFill>
                <a:ea typeface="ＭＳ Ｐゴシック"/>
              </a:rPr>
              <a:t>notions </a:t>
            </a:r>
            <a:r>
              <a:rPr lang="en-US" altLang="en-US" sz="2800" b="1" cap="none" dirty="0">
                <a:ea typeface="ＭＳ Ｐゴシック"/>
              </a:rPr>
              <a:t>of health and illness around the world, posing a key critique with his provocative title</a:t>
            </a:r>
          </a:p>
          <a:p>
            <a:pPr marL="0" indent="0">
              <a:buNone/>
            </a:pPr>
            <a:r>
              <a:rPr lang="en-US" altLang="en-US" sz="2800" b="1" cap="none" dirty="0">
                <a:ea typeface="ＭＳ Ｐゴシック"/>
              </a:rPr>
              <a:t> </a:t>
            </a:r>
            <a:endParaRPr lang="en-US" altLang="en-US" sz="2800" b="1" cap="none" dirty="0">
              <a:ea typeface="ＭＳ Ｐゴシック" panose="020B0600070205080204" pitchFamily="34" charset="-128"/>
            </a:endParaRPr>
          </a:p>
          <a:p>
            <a:pPr eaLnBrk="1" hangingPunct="1">
              <a:buFont typeface="Arial" panose="020B0604020202020204" pitchFamily="34" charset="0"/>
              <a:buBlip>
                <a:blip r:embed="rId3"/>
              </a:buBlip>
            </a:pPr>
            <a:endParaRPr lang="en-US" altLang="en-US" sz="1000" b="1" cap="none" dirty="0">
              <a:ea typeface="ＭＳ Ｐゴシック" panose="020B0600070205080204" pitchFamily="34" charset="-128"/>
            </a:endParaRPr>
          </a:p>
          <a:p>
            <a:pPr eaLnBrk="1" hangingPunct="1">
              <a:buFont typeface="Arial" panose="020B0604020202020204" pitchFamily="34" charset="0"/>
              <a:buBlip>
                <a:blip r:embed="rId3"/>
              </a:buBlip>
            </a:pPr>
            <a:r>
              <a:rPr lang="en-US" altLang="en-US" sz="2800" b="1" cap="none" dirty="0">
                <a:ea typeface="ＭＳ Ｐゴシック" panose="020B0600070205080204" pitchFamily="34" charset="-128"/>
              </a:rPr>
              <a:t>All notions of health and wellbeing, illness and disease have a distinct human history and cultural geography. These notions are not merely biological. They evolve over time and taking different shapes under the influence of social and cultural determinants</a:t>
            </a:r>
          </a:p>
        </p:txBody>
      </p:sp>
    </p:spTree>
    <p:extLst>
      <p:ext uri="{BB962C8B-B14F-4D97-AF65-F5344CB8AC3E}">
        <p14:creationId xmlns:p14="http://schemas.microsoft.com/office/powerpoint/2010/main" val="758466334"/>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8ABBF-BCD9-4D35-8DE3-1CEC16CD8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191" y="118282"/>
            <a:ext cx="5861424" cy="6645605"/>
          </a:xfrm>
          <a:prstGeom prst="rect">
            <a:avLst/>
          </a:prstGeom>
        </p:spPr>
      </p:pic>
    </p:spTree>
    <p:extLst>
      <p:ext uri="{BB962C8B-B14F-4D97-AF65-F5344CB8AC3E}">
        <p14:creationId xmlns:p14="http://schemas.microsoft.com/office/powerpoint/2010/main" val="1606719184"/>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A4496291-7A82-460A-A024-1BA6B2C984A6}"/>
              </a:ext>
            </a:extLst>
          </p:cNvPr>
          <p:cNvSpPr>
            <a:spLocks noGrp="1"/>
          </p:cNvSpPr>
          <p:nvPr>
            <p:ph type="title"/>
          </p:nvPr>
        </p:nvSpPr>
        <p:spPr bwMode="auto">
          <a:xfrm>
            <a:off x="1981200" y="213063"/>
            <a:ext cx="9101328" cy="603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r>
              <a:rPr lang="en-US" altLang="en-US" b="1" dirty="0">
                <a:solidFill>
                  <a:srgbClr val="7030A0"/>
                </a:solidFill>
                <a:ea typeface="ＭＳ Ｐゴシック" panose="020B0600070205080204" pitchFamily="34" charset="-128"/>
              </a:rPr>
              <a:t>Decolonizing Global Mental Health</a:t>
            </a:r>
          </a:p>
        </p:txBody>
      </p:sp>
      <p:sp>
        <p:nvSpPr>
          <p:cNvPr id="88066" name="Text Placeholder 2">
            <a:extLst>
              <a:ext uri="{FF2B5EF4-FFF2-40B4-BE49-F238E27FC236}">
                <a16:creationId xmlns:a16="http://schemas.microsoft.com/office/drawing/2014/main" id="{2FC60FC1-8E51-4501-ACC2-6B07503799A9}"/>
              </a:ext>
            </a:extLst>
          </p:cNvPr>
          <p:cNvSpPr>
            <a:spLocks noGrp="1"/>
          </p:cNvSpPr>
          <p:nvPr>
            <p:ph type="body" idx="1"/>
          </p:nvPr>
        </p:nvSpPr>
        <p:spPr bwMode="auto">
          <a:xfrm>
            <a:off x="390144" y="1219200"/>
            <a:ext cx="11253216" cy="51625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buFont typeface="Arial" panose="020B0604020202020204" pitchFamily="34" charset="0"/>
              <a:buChar char="•"/>
            </a:pPr>
            <a:r>
              <a:rPr lang="en-US" altLang="en-US" sz="2800" cap="none" dirty="0">
                <a:ea typeface="ＭＳ Ｐゴシック"/>
              </a:rPr>
              <a:t>China mills’ (2013) more scholarly critique, </a:t>
            </a:r>
            <a:r>
              <a:rPr lang="en-US" altLang="en-US" sz="2800" i="1" cap="none" dirty="0">
                <a:ea typeface="ＭＳ Ｐゴシック"/>
              </a:rPr>
              <a:t>decolonizing global mental health: the </a:t>
            </a:r>
            <a:r>
              <a:rPr lang="en-US" altLang="en-US" sz="2800" i="1" cap="none" dirty="0" err="1">
                <a:ea typeface="ＭＳ Ｐゴシック"/>
              </a:rPr>
              <a:t>psychiatrization</a:t>
            </a:r>
            <a:r>
              <a:rPr lang="en-US" altLang="en-US" sz="2800" i="1" cap="none" dirty="0">
                <a:ea typeface="ＭＳ Ｐゴシック"/>
              </a:rPr>
              <a:t> of the majority world</a:t>
            </a:r>
            <a:r>
              <a:rPr lang="en-US" altLang="en-US" sz="2800" cap="none" dirty="0">
                <a:ea typeface="ＭＳ Ｐゴシック"/>
              </a:rPr>
              <a:t>, raises similar problems by placing GMH itself in a global perspective, including the </a:t>
            </a:r>
            <a:r>
              <a:rPr lang="en-US" altLang="en-US" sz="2800" b="1" cap="none" dirty="0">
                <a:ea typeface="ＭＳ Ｐゴシック"/>
              </a:rPr>
              <a:t>critical political theory and post-colonialism</a:t>
            </a:r>
            <a:r>
              <a:rPr lang="en-US" altLang="en-US" sz="2800" cap="none" dirty="0">
                <a:ea typeface="ＭＳ Ｐゴシック"/>
              </a:rPr>
              <a:t>. </a:t>
            </a:r>
            <a:endParaRPr lang="en-US" altLang="en-US" sz="2800" cap="none" dirty="0">
              <a:ea typeface="ＭＳ Ｐゴシック" panose="020B0600070205080204" pitchFamily="34" charset="-128"/>
            </a:endParaRPr>
          </a:p>
          <a:p>
            <a:pPr eaLnBrk="1" hangingPunct="1">
              <a:buFont typeface="Arial" panose="020B0604020202020204" pitchFamily="34" charset="0"/>
              <a:buBlip>
                <a:blip r:embed="rId3"/>
              </a:buBlip>
            </a:pPr>
            <a:endParaRPr lang="en-US" altLang="en-US" sz="900" cap="none" dirty="0">
              <a:ea typeface="ＭＳ Ｐゴシック" panose="020B0600070205080204" pitchFamily="34" charset="-128"/>
            </a:endParaRPr>
          </a:p>
          <a:p>
            <a:pPr eaLnBrk="1" hangingPunct="1">
              <a:buFont typeface="Arial" panose="020B0604020202020204" pitchFamily="34" charset="0"/>
              <a:buChar char="•"/>
            </a:pPr>
            <a:r>
              <a:rPr lang="en-US" altLang="en-US" sz="2800" cap="none" dirty="0">
                <a:ea typeface="ＭＳ Ｐゴシック"/>
              </a:rPr>
              <a:t>There are many mentions of radical critical thinkers in the social sciences, politics, and colonialism, e.g., the Caribbean psychiatrist and revolutionary </a:t>
            </a:r>
            <a:r>
              <a:rPr lang="en-US" altLang="en-US" sz="2800" b="1" cap="none" dirty="0">
                <a:ea typeface="ＭＳ Ｐゴシック"/>
              </a:rPr>
              <a:t>Frantz Fanon</a:t>
            </a:r>
            <a:r>
              <a:rPr lang="en-US" altLang="en-US" sz="2800" cap="none" dirty="0">
                <a:ea typeface="ＭＳ Ｐゴシック"/>
              </a:rPr>
              <a:t>.</a:t>
            </a:r>
          </a:p>
          <a:p>
            <a:pPr eaLnBrk="1" hangingPunct="1">
              <a:buFont typeface="Arial" panose="020B0604020202020204" pitchFamily="34" charset="0"/>
              <a:buBlip>
                <a:blip r:embed="rId3"/>
              </a:buBlip>
            </a:pPr>
            <a:endParaRPr lang="en-US" altLang="en-US" sz="900" cap="none" dirty="0">
              <a:ea typeface="ＭＳ Ｐゴシック" panose="020B0600070205080204" pitchFamily="34" charset="-128"/>
            </a:endParaRPr>
          </a:p>
          <a:p>
            <a:pPr>
              <a:buFont typeface="Arial" panose="020B0604020202020204" pitchFamily="34" charset="0"/>
              <a:buChar char="•"/>
            </a:pPr>
            <a:r>
              <a:rPr lang="en-US" altLang="en-US" sz="2800" cap="none" dirty="0">
                <a:ea typeface="ＭＳ Ｐゴシック"/>
              </a:rPr>
              <a:t>Mills is especially critical of a key GMH notion of “</a:t>
            </a:r>
            <a:r>
              <a:rPr lang="en-US" altLang="en-US" sz="2800" b="1" cap="none" dirty="0">
                <a:ea typeface="ＭＳ Ｐゴシック"/>
              </a:rPr>
              <a:t>health gaps</a:t>
            </a:r>
            <a:r>
              <a:rPr lang="en-US" altLang="en-US" sz="2800" cap="none" dirty="0">
                <a:ea typeface="ＭＳ Ｐゴシック"/>
              </a:rPr>
              <a:t>”. </a:t>
            </a:r>
            <a:endParaRPr lang="it-IT" altLang="en-US" sz="2800" cap="none"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35519090"/>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A776706-5C1C-40D1-86E7-B94F2A5F7B4E}"/>
              </a:ext>
            </a:extLst>
          </p:cNvPr>
          <p:cNvSpPr>
            <a:spLocks noGrp="1"/>
          </p:cNvSpPr>
          <p:nvPr>
            <p:ph type="title"/>
          </p:nvPr>
        </p:nvSpPr>
        <p:spPr>
          <a:xfrm>
            <a:off x="1827549" y="143503"/>
            <a:ext cx="6633699" cy="704256"/>
          </a:xfrm>
        </p:spPr>
        <p:txBody>
          <a:bodyPr/>
          <a:lstStyle/>
          <a:p>
            <a:r>
              <a:rPr lang="en-GB" altLang="en-US" b="1" dirty="0">
                <a:solidFill>
                  <a:srgbClr val="7030A0"/>
                </a:solidFill>
                <a:ea typeface="ＭＳ Ｐゴシック" panose="020B0600070205080204" pitchFamily="34" charset="-128"/>
              </a:rPr>
              <a:t>Critics of </a:t>
            </a:r>
            <a:r>
              <a:rPr lang="en-GB" altLang="en-US" b="1" cap="none" dirty="0" err="1">
                <a:solidFill>
                  <a:srgbClr val="7030A0"/>
                </a:solidFill>
                <a:ea typeface="ＭＳ Ｐゴシック" panose="020B0600070205080204" pitchFamily="34" charset="-128"/>
              </a:rPr>
              <a:t>mh</a:t>
            </a:r>
            <a:r>
              <a:rPr lang="en-GB" altLang="en-US" b="1" dirty="0" err="1">
                <a:solidFill>
                  <a:srgbClr val="7030A0"/>
                </a:solidFill>
                <a:ea typeface="ＭＳ Ｐゴシック" panose="020B0600070205080204" pitchFamily="34" charset="-128"/>
              </a:rPr>
              <a:t>GAP</a:t>
            </a:r>
            <a:endParaRPr lang="en-GB" altLang="en-US" b="1" dirty="0">
              <a:solidFill>
                <a:srgbClr val="7030A0"/>
              </a:solidFill>
              <a:ea typeface="ＭＳ Ｐゴシック" panose="020B0600070205080204" pitchFamily="34" charset="-128"/>
            </a:endParaRPr>
          </a:p>
        </p:txBody>
      </p:sp>
      <p:sp>
        <p:nvSpPr>
          <p:cNvPr id="12291" name="Content Placeholder 2">
            <a:extLst>
              <a:ext uri="{FF2B5EF4-FFF2-40B4-BE49-F238E27FC236}">
                <a16:creationId xmlns:a16="http://schemas.microsoft.com/office/drawing/2014/main" id="{2D917D41-6EDA-45BA-BB59-CA51598B5909}"/>
              </a:ext>
            </a:extLst>
          </p:cNvPr>
          <p:cNvSpPr>
            <a:spLocks noGrp="1"/>
          </p:cNvSpPr>
          <p:nvPr>
            <p:ph sz="quarter" idx="13"/>
          </p:nvPr>
        </p:nvSpPr>
        <p:spPr>
          <a:xfrm>
            <a:off x="0" y="1491449"/>
            <a:ext cx="12192000" cy="4669654"/>
          </a:xfrm>
        </p:spPr>
        <p:txBody>
          <a:bodyPr vert="horz" lIns="91440" tIns="45720" rIns="91440" bIns="45720" rtlCol="0" anchor="t">
            <a:normAutofit/>
          </a:bodyPr>
          <a:lstStyle/>
          <a:p>
            <a:r>
              <a:rPr lang="en-GB" altLang="en-US" sz="2800" cap="none" dirty="0">
                <a:ea typeface="ＭＳ Ｐゴシック"/>
              </a:rPr>
              <a:t>Central weakness: </a:t>
            </a:r>
            <a:r>
              <a:rPr lang="en-GB" altLang="en-US" sz="2800" b="1" cap="none" dirty="0">
                <a:ea typeface="ＭＳ Ｐゴシック"/>
              </a:rPr>
              <a:t>assumption that these are ‘diseases’ of brain</a:t>
            </a:r>
            <a:r>
              <a:rPr lang="en-GB" altLang="en-US" sz="2800" cap="none" dirty="0">
                <a:ea typeface="ＭＳ Ｐゴシック"/>
              </a:rPr>
              <a:t>.</a:t>
            </a:r>
          </a:p>
          <a:p>
            <a:endParaRPr lang="en-GB" altLang="en-US" sz="1050" cap="none" dirty="0">
              <a:ea typeface="ＭＳ Ｐゴシック" panose="020B0600070205080204" pitchFamily="34" charset="-128"/>
            </a:endParaRPr>
          </a:p>
          <a:p>
            <a:r>
              <a:rPr lang="en-GB" altLang="en-US" sz="2800" cap="none" dirty="0">
                <a:ea typeface="ＭＳ Ｐゴシック"/>
              </a:rPr>
              <a:t>Evidence for biological causes for mental illnesses remain fairly weak (</a:t>
            </a:r>
            <a:r>
              <a:rPr lang="en-GB" altLang="en-US" sz="2800" cap="none" dirty="0" err="1">
                <a:ea typeface="ＭＳ Ｐゴシック"/>
              </a:rPr>
              <a:t>Nestler</a:t>
            </a:r>
            <a:r>
              <a:rPr lang="en-GB" altLang="en-US" sz="2800" cap="none" dirty="0">
                <a:ea typeface="ＭＳ Ｐゴシック"/>
              </a:rPr>
              <a:t> et al., 2002; Stahl, 2000).</a:t>
            </a:r>
          </a:p>
          <a:p>
            <a:endParaRPr lang="en-GB" altLang="en-US" sz="1100" cap="none" dirty="0">
              <a:ea typeface="ＭＳ Ｐゴシック" panose="020B0600070205080204" pitchFamily="34" charset="-128"/>
            </a:endParaRPr>
          </a:p>
          <a:p>
            <a:r>
              <a:rPr lang="en-GB" altLang="en-US" sz="2800" cap="none" dirty="0">
                <a:ea typeface="ＭＳ Ｐゴシック" panose="020B0600070205080204" pitchFamily="34" charset="-128"/>
              </a:rPr>
              <a:t>Limited focus on the potential role of social and cultural factors</a:t>
            </a:r>
          </a:p>
          <a:p>
            <a:endParaRPr lang="en-GB" altLang="en-US" sz="1600" cap="none" dirty="0">
              <a:ea typeface="ＭＳ Ｐゴシック" panose="020B0600070205080204" pitchFamily="34" charset="-128"/>
            </a:endParaRPr>
          </a:p>
          <a:p>
            <a:r>
              <a:rPr lang="en-US" altLang="en-US" sz="2800" cap="none" dirty="0">
                <a:ea typeface="ＭＳ Ｐゴシック" panose="020B0600070205080204" pitchFamily="34" charset="-128"/>
              </a:rPr>
              <a:t> Risks of psychiatric medications</a:t>
            </a:r>
          </a:p>
        </p:txBody>
      </p:sp>
    </p:spTree>
    <p:extLst>
      <p:ext uri="{BB962C8B-B14F-4D97-AF65-F5344CB8AC3E}">
        <p14:creationId xmlns:p14="http://schemas.microsoft.com/office/powerpoint/2010/main" val="18657657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3BF92258-B7CF-4E5C-B55E-B9F4F03175DC}"/>
              </a:ext>
            </a:extLst>
          </p:cNvPr>
          <p:cNvSpPr>
            <a:spLocks noGrp="1"/>
          </p:cNvSpPr>
          <p:nvPr>
            <p:ph sz="quarter" idx="13"/>
          </p:nvPr>
        </p:nvSpPr>
        <p:spPr>
          <a:xfrm>
            <a:off x="243840" y="1280160"/>
            <a:ext cx="11753088" cy="5169408"/>
          </a:xfrm>
        </p:spPr>
        <p:txBody>
          <a:bodyPr vert="horz" lIns="91440" tIns="45720" rIns="91440" bIns="45720" rtlCol="0" anchor="t">
            <a:normAutofit fontScale="85000" lnSpcReduction="20000"/>
          </a:bodyPr>
          <a:lstStyle/>
          <a:p>
            <a:r>
              <a:rPr lang="en-GB" altLang="en-US" cap="none" dirty="0">
                <a:ea typeface="ＭＳ Ｐゴシック"/>
              </a:rPr>
              <a:t>The predominance of ‘western’ frames of reference for categorising and measuring mental health difficulties mean that the evidence-base for mental health interventions is </a:t>
            </a:r>
            <a:r>
              <a:rPr lang="en-GB" altLang="en-US" cap="none" dirty="0">
                <a:solidFill>
                  <a:srgbClr val="FF0000"/>
                </a:solidFill>
                <a:ea typeface="ＭＳ Ｐゴシック"/>
              </a:rPr>
              <a:t>not universally valid</a:t>
            </a:r>
            <a:r>
              <a:rPr lang="en-GB" altLang="en-US" cap="none" dirty="0">
                <a:ea typeface="ＭＳ Ｐゴシック"/>
              </a:rPr>
              <a:t> for the global population (Summerfield, 2008).</a:t>
            </a:r>
          </a:p>
          <a:p>
            <a:pPr>
              <a:buFont typeface="Arial" panose="020B0604020202020204" pitchFamily="34" charset="0"/>
              <a:buNone/>
            </a:pPr>
            <a:endParaRPr lang="en-GB" altLang="en-US" cap="none" dirty="0">
              <a:ea typeface="ＭＳ Ｐゴシック" panose="020B0600070205080204" pitchFamily="34" charset="-128"/>
            </a:endParaRPr>
          </a:p>
          <a:p>
            <a:r>
              <a:rPr lang="en-GB" altLang="en-US" cap="none" dirty="0">
                <a:ea typeface="ＭＳ Ｐゴシック"/>
              </a:rPr>
              <a:t>The </a:t>
            </a:r>
            <a:r>
              <a:rPr lang="en-GB" altLang="en-US" cap="none" dirty="0">
                <a:solidFill>
                  <a:srgbClr val="FF0000"/>
                </a:solidFill>
                <a:ea typeface="ＭＳ Ｐゴシック"/>
              </a:rPr>
              <a:t>cross-cultural validity</a:t>
            </a:r>
            <a:r>
              <a:rPr lang="en-GB" altLang="en-US" cap="none" dirty="0">
                <a:ea typeface="ＭＳ Ｐゴシック"/>
              </a:rPr>
              <a:t> of the diagnoses of depression is questionable. The apparent rise in prevalence of depression across the globe is a ‘pseudo-epidemic’ (Summerfield, 2006).</a:t>
            </a:r>
          </a:p>
          <a:p>
            <a:endParaRPr lang="en-GB" altLang="en-US" cap="none" dirty="0">
              <a:ea typeface="ＭＳ Ｐゴシック" panose="020B0600070205080204" pitchFamily="34" charset="-128"/>
            </a:endParaRPr>
          </a:p>
          <a:p>
            <a:r>
              <a:rPr lang="en-GB" altLang="en-US" cap="none" dirty="0">
                <a:solidFill>
                  <a:srgbClr val="FF0000"/>
                </a:solidFill>
                <a:ea typeface="ＭＳ Ｐゴシック"/>
              </a:rPr>
              <a:t>Higher rates of chronic disability associated with SPMI/suicide in high-income countries</a:t>
            </a:r>
            <a:r>
              <a:rPr lang="en-GB" altLang="en-US" cap="none" dirty="0">
                <a:ea typeface="ＭＳ Ｐゴシック"/>
              </a:rPr>
              <a:t>, despite much higher access to resources, suggests that something essential to recovery is missing in the social fabric (</a:t>
            </a:r>
            <a:r>
              <a:rPr lang="en-GB" altLang="en-US" cap="none" dirty="0" err="1">
                <a:ea typeface="ＭＳ Ｐゴシック"/>
              </a:rPr>
              <a:t>Jablensky</a:t>
            </a:r>
            <a:r>
              <a:rPr lang="en-GB" altLang="en-US" cap="none" dirty="0">
                <a:ea typeface="ＭＳ Ｐゴシック"/>
              </a:rPr>
              <a:t> &amp; Sartorius, 2008).</a:t>
            </a:r>
          </a:p>
        </p:txBody>
      </p:sp>
      <p:sp>
        <p:nvSpPr>
          <p:cNvPr id="5" name="Title 1">
            <a:extLst>
              <a:ext uri="{FF2B5EF4-FFF2-40B4-BE49-F238E27FC236}">
                <a16:creationId xmlns:a16="http://schemas.microsoft.com/office/drawing/2014/main" id="{1A776706-5C1C-40D1-86E7-B94F2A5F7B4E}"/>
              </a:ext>
            </a:extLst>
          </p:cNvPr>
          <p:cNvSpPr>
            <a:spLocks noGrp="1"/>
          </p:cNvSpPr>
          <p:nvPr>
            <p:ph type="title"/>
          </p:nvPr>
        </p:nvSpPr>
        <p:spPr>
          <a:xfrm>
            <a:off x="1827549" y="143503"/>
            <a:ext cx="6633699" cy="704256"/>
          </a:xfrm>
        </p:spPr>
        <p:txBody>
          <a:bodyPr/>
          <a:lstStyle/>
          <a:p>
            <a:r>
              <a:rPr lang="en-GB" altLang="en-US" b="1" i="0" dirty="0">
                <a:solidFill>
                  <a:srgbClr val="7030A0"/>
                </a:solidFill>
                <a:ea typeface="ＭＳ Ｐゴシック" panose="020B0600070205080204" pitchFamily="34" charset="-128"/>
              </a:rPr>
              <a:t>Critics of </a:t>
            </a:r>
            <a:r>
              <a:rPr lang="en-GB" altLang="en-US" b="1" i="0" cap="none" dirty="0" err="1">
                <a:solidFill>
                  <a:srgbClr val="7030A0"/>
                </a:solidFill>
                <a:ea typeface="ＭＳ Ｐゴシック" panose="020B0600070205080204" pitchFamily="34" charset="-128"/>
              </a:rPr>
              <a:t>mh</a:t>
            </a:r>
            <a:r>
              <a:rPr lang="en-GB" altLang="en-US" b="1" i="0" dirty="0" err="1">
                <a:solidFill>
                  <a:srgbClr val="7030A0"/>
                </a:solidFill>
                <a:ea typeface="ＭＳ Ｐゴシック" panose="020B0600070205080204" pitchFamily="34" charset="-128"/>
              </a:rPr>
              <a:t>GAP</a:t>
            </a:r>
            <a:endParaRPr lang="en-GB" altLang="en-US" b="1" i="0" dirty="0">
              <a:solidFill>
                <a:srgbClr val="7030A0"/>
              </a:solidFill>
              <a:ea typeface="ＭＳ Ｐゴシック" panose="020B0600070205080204" pitchFamily="34" charset="-128"/>
            </a:endParaRPr>
          </a:p>
        </p:txBody>
      </p:sp>
    </p:spTree>
    <p:extLst>
      <p:ext uri="{BB962C8B-B14F-4D97-AF65-F5344CB8AC3E}">
        <p14:creationId xmlns:p14="http://schemas.microsoft.com/office/powerpoint/2010/main" val="19606257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012" y="97536"/>
            <a:ext cx="5048588" cy="850392"/>
          </a:xfrm>
        </p:spPr>
        <p:txBody>
          <a:bodyPr/>
          <a:lstStyle/>
          <a:p>
            <a:r>
              <a:rPr lang="en-GB" b="1" dirty="0">
                <a:solidFill>
                  <a:srgbClr val="7030A0"/>
                </a:solidFill>
              </a:rPr>
              <a:t>Acknowledgements </a:t>
            </a:r>
          </a:p>
        </p:txBody>
      </p:sp>
      <p:sp>
        <p:nvSpPr>
          <p:cNvPr id="3" name="Content Placeholder 2"/>
          <p:cNvSpPr>
            <a:spLocks noGrp="1"/>
          </p:cNvSpPr>
          <p:nvPr>
            <p:ph sz="quarter" idx="13"/>
          </p:nvPr>
        </p:nvSpPr>
        <p:spPr>
          <a:xfrm>
            <a:off x="329184" y="1211283"/>
            <a:ext cx="10997184" cy="5348013"/>
          </a:xfrm>
        </p:spPr>
        <p:txBody>
          <a:bodyPr vert="horz" lIns="91440" tIns="45720" rIns="91440" bIns="45720" rtlCol="0" anchor="t">
            <a:normAutofit/>
          </a:bodyPr>
          <a:lstStyle/>
          <a:p>
            <a:r>
              <a:rPr lang="en-GB" cap="none" dirty="0"/>
              <a:t> </a:t>
            </a:r>
            <a:r>
              <a:rPr lang="en-GB" cap="none" dirty="0">
                <a:solidFill>
                  <a:srgbClr val="FF0000"/>
                </a:solidFill>
              </a:rPr>
              <a:t>McGill University</a:t>
            </a:r>
            <a:r>
              <a:rPr lang="en-GB" cap="none" dirty="0"/>
              <a:t>: Psychiatry </a:t>
            </a:r>
            <a:r>
              <a:rPr lang="en-GB" dirty="0"/>
              <a:t>Dep. and Transcultural Div. </a:t>
            </a:r>
            <a:r>
              <a:rPr lang="en-GB" cap="none" dirty="0"/>
              <a:t> </a:t>
            </a:r>
          </a:p>
          <a:p>
            <a:pPr marL="0" indent="0">
              <a:buNone/>
            </a:pPr>
            <a:r>
              <a:rPr lang="en-GB" dirty="0"/>
              <a:t>Dr. </a:t>
            </a:r>
            <a:r>
              <a:rPr lang="en-GB" dirty="0" err="1"/>
              <a:t>Laporta</a:t>
            </a:r>
            <a:r>
              <a:rPr lang="en-GB" dirty="0"/>
              <a:t>, Dr. </a:t>
            </a:r>
            <a:r>
              <a:rPr lang="en-GB" dirty="0" err="1"/>
              <a:t>Tourian</a:t>
            </a:r>
            <a:r>
              <a:rPr lang="en-GB" dirty="0"/>
              <a:t>, Dr</a:t>
            </a:r>
            <a:r>
              <a:rPr lang="en-GB" cap="none" dirty="0"/>
              <a:t>. Looper, Dr. </a:t>
            </a:r>
            <a:r>
              <a:rPr lang="en-GB" cap="none" dirty="0" err="1"/>
              <a:t>Kirmayer</a:t>
            </a:r>
            <a:endParaRPr lang="en-GB" cap="none" dirty="0"/>
          </a:p>
          <a:p>
            <a:r>
              <a:rPr lang="en-GB" cap="none" dirty="0"/>
              <a:t> </a:t>
            </a:r>
            <a:r>
              <a:rPr lang="en-GB" cap="none" dirty="0">
                <a:solidFill>
                  <a:srgbClr val="FF0000"/>
                </a:solidFill>
              </a:rPr>
              <a:t>WHO</a:t>
            </a:r>
            <a:r>
              <a:rPr lang="en-GB" cap="none" dirty="0"/>
              <a:t>: Devora </a:t>
            </a:r>
            <a:r>
              <a:rPr lang="en-GB" cap="none" dirty="0" err="1"/>
              <a:t>Kestel</a:t>
            </a:r>
            <a:r>
              <a:rPr lang="en-GB" cap="none" dirty="0"/>
              <a:t>, Dr. Neerja Chowdhary, Dr. Katrin </a:t>
            </a:r>
            <a:r>
              <a:rPr lang="en-GB" cap="none" dirty="0" err="1"/>
              <a:t>Seeher</a:t>
            </a:r>
            <a:r>
              <a:rPr lang="en-GB" cap="none" dirty="0"/>
              <a:t>, Dr. </a:t>
            </a:r>
            <a:r>
              <a:rPr lang="en-GB" dirty="0" err="1"/>
              <a:t>Tarun</a:t>
            </a:r>
            <a:r>
              <a:rPr lang="en-GB" dirty="0"/>
              <a:t> </a:t>
            </a:r>
            <a:r>
              <a:rPr lang="en-GB" dirty="0" err="1"/>
              <a:t>Dua</a:t>
            </a:r>
            <a:r>
              <a:rPr lang="en-GB" cap="none" dirty="0"/>
              <a:t> and other team members</a:t>
            </a:r>
          </a:p>
          <a:p>
            <a:r>
              <a:rPr lang="en-GB" cap="none" dirty="0"/>
              <a:t> </a:t>
            </a:r>
            <a:r>
              <a:rPr lang="en-GB" dirty="0">
                <a:solidFill>
                  <a:srgbClr val="FF0000"/>
                </a:solidFill>
              </a:rPr>
              <a:t>LSHTM/MHIN/CGMH</a:t>
            </a:r>
            <a:r>
              <a:rPr lang="en-GB" dirty="0"/>
              <a:t>: </a:t>
            </a:r>
            <a:r>
              <a:rPr lang="en-GB" dirty="0" err="1"/>
              <a:t>Dr</a:t>
            </a:r>
            <a:r>
              <a:rPr lang="en-GB" cap="none" dirty="0" err="1"/>
              <a:t>.</a:t>
            </a:r>
            <a:r>
              <a:rPr lang="en-GB" cap="none" dirty="0"/>
              <a:t> Julian Eaton, </a:t>
            </a:r>
            <a:r>
              <a:rPr lang="en-GB" cap="none" dirty="0" err="1"/>
              <a:t>Onaniza</a:t>
            </a:r>
            <a:r>
              <a:rPr lang="en-GB" cap="none" dirty="0"/>
              <a:t> Qureshi and other team members</a:t>
            </a:r>
          </a:p>
          <a:p>
            <a:r>
              <a:rPr lang="en-GB" cap="none" dirty="0"/>
              <a:t> </a:t>
            </a:r>
            <a:r>
              <a:rPr lang="en-GB" dirty="0">
                <a:solidFill>
                  <a:srgbClr val="FF0000"/>
                </a:solidFill>
              </a:rPr>
              <a:t>APA International Psychiatry Council and GMH Caucus</a:t>
            </a:r>
            <a:r>
              <a:rPr lang="en-GB" dirty="0"/>
              <a:t>: </a:t>
            </a:r>
            <a:r>
              <a:rPr lang="en-GB" cap="none" dirty="0"/>
              <a:t>Dr. Eliot Sorel / Dr. James Griffith / </a:t>
            </a:r>
            <a:r>
              <a:rPr lang="en-GB" cap="none" dirty="0" err="1"/>
              <a:t>Dr.</a:t>
            </a:r>
            <a:r>
              <a:rPr lang="en-GB" cap="none" dirty="0"/>
              <a:t> Brandon </a:t>
            </a:r>
            <a:r>
              <a:rPr lang="en-GB" cap="none" dirty="0" err="1"/>
              <a:t>Kohrt</a:t>
            </a:r>
            <a:r>
              <a:rPr lang="en-GB" cap="none" dirty="0"/>
              <a:t>/   Dr. </a:t>
            </a:r>
            <a:r>
              <a:rPr lang="en-GB" cap="none" dirty="0" err="1"/>
              <a:t>Bibhav</a:t>
            </a:r>
            <a:r>
              <a:rPr lang="en-GB" cap="none" dirty="0"/>
              <a:t> Acharya and other team members</a:t>
            </a:r>
          </a:p>
        </p:txBody>
      </p:sp>
    </p:spTree>
    <p:extLst>
      <p:ext uri="{BB962C8B-B14F-4D97-AF65-F5344CB8AC3E}">
        <p14:creationId xmlns:p14="http://schemas.microsoft.com/office/powerpoint/2010/main" val="40458792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tatic1.squarespace.com/static/531053fce4b0157db51aa4dd/53125821e4b082f46f0dc7f0/54959ef5e4b0148a613ee321/1421178042197/?format=1500w">
            <a:extLst>
              <a:ext uri="{FF2B5EF4-FFF2-40B4-BE49-F238E27FC236}">
                <a16:creationId xmlns:a16="http://schemas.microsoft.com/office/drawing/2014/main" id="{75ED0EF8-447D-4BD3-A52B-2CB10EE88C78}"/>
              </a:ext>
            </a:extLst>
          </p:cNvPr>
          <p:cNvPicPr>
            <a:picLocks noChangeAspect="1" noChangeArrowheads="1"/>
          </p:cNvPicPr>
          <p:nvPr/>
        </p:nvPicPr>
        <p:blipFill>
          <a:blip r:embed="rId3" cstate="print"/>
          <a:srcRect/>
          <a:stretch>
            <a:fillRect/>
          </a:stretch>
        </p:blipFill>
        <p:spPr bwMode="auto">
          <a:xfrm>
            <a:off x="12303" y="8878"/>
            <a:ext cx="7287977" cy="5629678"/>
          </a:xfrm>
          <a:prstGeom prst="rect">
            <a:avLst/>
          </a:prstGeom>
          <a:noFill/>
        </p:spPr>
      </p:pic>
      <p:pic>
        <p:nvPicPr>
          <p:cNvPr id="6" name="Picture 5">
            <a:extLst>
              <a:ext uri="{FF2B5EF4-FFF2-40B4-BE49-F238E27FC236}">
                <a16:creationId xmlns:a16="http://schemas.microsoft.com/office/drawing/2014/main" id="{2ED58227-9802-4778-ABCD-4BF623CAC2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0280" y="2491292"/>
            <a:ext cx="4749776" cy="304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B0AAF09B-250D-453A-9362-67D721DDC999}"/>
              </a:ext>
            </a:extLst>
          </p:cNvPr>
          <p:cNvSpPr txBox="1"/>
          <p:nvPr/>
        </p:nvSpPr>
        <p:spPr>
          <a:xfrm>
            <a:off x="123797" y="5888873"/>
            <a:ext cx="11611897" cy="584775"/>
          </a:xfrm>
          <a:prstGeom prst="rect">
            <a:avLst/>
          </a:prstGeom>
          <a:noFill/>
        </p:spPr>
        <p:txBody>
          <a:bodyPr wrap="square" rtlCol="0">
            <a:spAutoFit/>
          </a:bodyPr>
          <a:lstStyle/>
          <a:p>
            <a:pPr algn="ctr"/>
            <a:r>
              <a:rPr lang="en-US" sz="3200" b="1" dirty="0">
                <a:solidFill>
                  <a:srgbClr val="7030A0"/>
                </a:solidFill>
              </a:rPr>
              <a:t>am@globalmentalhealth.net</a:t>
            </a:r>
          </a:p>
        </p:txBody>
      </p:sp>
      <p:pic>
        <p:nvPicPr>
          <p:cNvPr id="3" name="Picture 2">
            <a:extLst>
              <a:ext uri="{FF2B5EF4-FFF2-40B4-BE49-F238E27FC236}">
                <a16:creationId xmlns:a16="http://schemas.microsoft.com/office/drawing/2014/main" id="{80D8C6FD-5781-4C52-91EE-D2A614C6CEB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70640" y="57689"/>
            <a:ext cx="5009057" cy="2503271"/>
          </a:xfrm>
          <a:prstGeom prst="rect">
            <a:avLst/>
          </a:prstGeom>
        </p:spPr>
      </p:pic>
    </p:spTree>
    <p:extLst>
      <p:ext uri="{BB962C8B-B14F-4D97-AF65-F5344CB8AC3E}">
        <p14:creationId xmlns:p14="http://schemas.microsoft.com/office/powerpoint/2010/main" val="3242179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a:extLst>
              <a:ext uri="{FF2B5EF4-FFF2-40B4-BE49-F238E27FC236}">
                <a16:creationId xmlns:a16="http://schemas.microsoft.com/office/drawing/2014/main" id="{D41774BE-020F-4082-9BC8-A24C55148FA9}"/>
              </a:ext>
            </a:extLst>
          </p:cNvPr>
          <p:cNvSpPr>
            <a:spLocks noGrp="1"/>
          </p:cNvSpPr>
          <p:nvPr>
            <p:ph type="title"/>
          </p:nvPr>
        </p:nvSpPr>
        <p:spPr>
          <a:xfrm>
            <a:off x="1722347" y="182878"/>
            <a:ext cx="8229600" cy="623661"/>
          </a:xfrm>
        </p:spPr>
        <p:txBody>
          <a:bodyPr>
            <a:noAutofit/>
          </a:bodyPr>
          <a:lstStyle/>
          <a:p>
            <a:r>
              <a:rPr lang="en-GB" altLang="en-US" b="1" dirty="0">
                <a:solidFill>
                  <a:srgbClr val="7030A0"/>
                </a:solidFill>
              </a:rPr>
              <a:t>Deinstitutionalization</a:t>
            </a:r>
          </a:p>
        </p:txBody>
      </p:sp>
      <p:sp>
        <p:nvSpPr>
          <p:cNvPr id="5" name="Content Placeholder 4">
            <a:extLst>
              <a:ext uri="{FF2B5EF4-FFF2-40B4-BE49-F238E27FC236}">
                <a16:creationId xmlns:a16="http://schemas.microsoft.com/office/drawing/2014/main" id="{898614C3-AA0B-4B03-A223-41BD4F0017AA}"/>
              </a:ext>
            </a:extLst>
          </p:cNvPr>
          <p:cNvSpPr>
            <a:spLocks noGrp="1"/>
          </p:cNvSpPr>
          <p:nvPr>
            <p:ph sz="quarter" idx="13"/>
          </p:nvPr>
        </p:nvSpPr>
        <p:spPr>
          <a:xfrm>
            <a:off x="0" y="1071154"/>
            <a:ext cx="12052663" cy="5370921"/>
          </a:xfrm>
        </p:spPr>
        <p:txBody>
          <a:bodyPr vert="horz" lIns="91440" tIns="45720" rIns="91440" bIns="45720" rtlCol="0" anchor="t">
            <a:noAutofit/>
          </a:bodyPr>
          <a:lstStyle/>
          <a:p>
            <a:pPr>
              <a:buFont typeface="Wingdings" panose="05000000000000000000" pitchFamily="2" charset="2"/>
              <a:buChar char="§"/>
              <a:defRPr/>
            </a:pPr>
            <a:r>
              <a:rPr lang="en-US" sz="2800" cap="none" dirty="0"/>
              <a:t>The institutional care effectively came to an end in the 1950’s.</a:t>
            </a:r>
          </a:p>
          <a:p>
            <a:pPr marL="0" indent="0">
              <a:buNone/>
              <a:defRPr/>
            </a:pPr>
            <a:endParaRPr lang="en-US" sz="2800" cap="none" dirty="0"/>
          </a:p>
          <a:p>
            <a:pPr>
              <a:buFont typeface="Wingdings" panose="05000000000000000000" pitchFamily="2" charset="2"/>
              <a:buChar char="§"/>
              <a:defRPr/>
            </a:pPr>
            <a:r>
              <a:rPr lang="en-US" sz="2800" cap="none" dirty="0"/>
              <a:t>Result of several factors:</a:t>
            </a:r>
          </a:p>
          <a:p>
            <a:pPr marL="846455" lvl="1" indent="-457200">
              <a:buFont typeface="Wingdings" panose="05000000000000000000" pitchFamily="2" charset="2"/>
              <a:buChar char="§"/>
              <a:defRPr/>
            </a:pPr>
            <a:r>
              <a:rPr lang="en-US" cap="none" dirty="0"/>
              <a:t>Civil and human rights movements</a:t>
            </a:r>
          </a:p>
          <a:p>
            <a:pPr marL="846455" lvl="1" indent="-457200">
              <a:buFont typeface="Wingdings" panose="05000000000000000000" pitchFamily="2" charset="2"/>
              <a:buChar char="§"/>
              <a:defRPr/>
            </a:pPr>
            <a:r>
              <a:rPr lang="en-US" cap="none" dirty="0"/>
              <a:t>Awareness of the negative effects of long-term institutionalization</a:t>
            </a:r>
          </a:p>
          <a:p>
            <a:pPr marL="846455" lvl="1" indent="-457200">
              <a:buFont typeface="Wingdings" panose="05000000000000000000" pitchFamily="2" charset="2"/>
              <a:buChar char="§"/>
              <a:defRPr/>
            </a:pPr>
            <a:r>
              <a:rPr lang="en-US" cap="none" dirty="0"/>
              <a:t>Expense of institutional care</a:t>
            </a:r>
          </a:p>
          <a:p>
            <a:pPr marL="846455" lvl="1" indent="-457200">
              <a:buFont typeface="Wingdings" panose="05000000000000000000" pitchFamily="2" charset="2"/>
              <a:buChar char="§"/>
              <a:defRPr/>
            </a:pPr>
            <a:r>
              <a:rPr lang="en-US" dirty="0"/>
              <a:t>Belief in the efficacy of treatments</a:t>
            </a:r>
          </a:p>
          <a:p>
            <a:pPr marL="846455" lvl="1" indent="-457200">
              <a:buFont typeface="Wingdings" panose="05000000000000000000" pitchFamily="2" charset="2"/>
              <a:buChar char="§"/>
              <a:defRPr/>
            </a:pPr>
            <a:r>
              <a:rPr lang="en-US" cap="none" dirty="0"/>
              <a:t>Discovery of Chlorpromazine (1951), the first effective anti-psychotic medication (</a:t>
            </a:r>
            <a:r>
              <a:rPr lang="en-GB" cap="none" dirty="0"/>
              <a:t> Paul </a:t>
            </a:r>
            <a:r>
              <a:rPr lang="en-GB" cap="none" dirty="0" err="1"/>
              <a:t>Charpentier</a:t>
            </a:r>
            <a:r>
              <a:rPr lang="en-GB" cap="none" dirty="0"/>
              <a:t> – Henri </a:t>
            </a:r>
            <a:r>
              <a:rPr lang="en-GB" cap="none" dirty="0" err="1"/>
              <a:t>Laborit</a:t>
            </a:r>
            <a:r>
              <a:rPr lang="en-GB" cap="none" dirty="0"/>
              <a:t> – Heinz Lehmann)</a:t>
            </a:r>
            <a:endParaRPr lang="en-US" cap="none" dirty="0"/>
          </a:p>
        </p:txBody>
      </p:sp>
    </p:spTree>
    <p:extLst>
      <p:ext uri="{BB962C8B-B14F-4D97-AF65-F5344CB8AC3E}">
        <p14:creationId xmlns:p14="http://schemas.microsoft.com/office/powerpoint/2010/main" val="2915951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a:extLst>
              <a:ext uri="{FF2B5EF4-FFF2-40B4-BE49-F238E27FC236}">
                <a16:creationId xmlns:a16="http://schemas.microsoft.com/office/drawing/2014/main" id="{54359849-4D7E-48C9-924E-1104E7442EC7}"/>
              </a:ext>
            </a:extLst>
          </p:cNvPr>
          <p:cNvSpPr>
            <a:spLocks noGrp="1"/>
          </p:cNvSpPr>
          <p:nvPr>
            <p:ph type="title"/>
          </p:nvPr>
        </p:nvSpPr>
        <p:spPr>
          <a:xfrm>
            <a:off x="1694989" y="178025"/>
            <a:ext cx="8229600" cy="655456"/>
          </a:xfrm>
        </p:spPr>
        <p:txBody>
          <a:bodyPr/>
          <a:lstStyle/>
          <a:p>
            <a:r>
              <a:rPr lang="en-GB" altLang="en-US" b="1" dirty="0">
                <a:solidFill>
                  <a:srgbClr val="7030A0"/>
                </a:solidFill>
              </a:rPr>
              <a:t>Results of Deinstitutionalization </a:t>
            </a:r>
          </a:p>
        </p:txBody>
      </p:sp>
      <p:sp>
        <p:nvSpPr>
          <p:cNvPr id="50179" name="Content Placeholder 4">
            <a:extLst>
              <a:ext uri="{FF2B5EF4-FFF2-40B4-BE49-F238E27FC236}">
                <a16:creationId xmlns:a16="http://schemas.microsoft.com/office/drawing/2014/main" id="{071A324F-9E9D-4501-B1E9-8BC7BE3D17A6}"/>
              </a:ext>
            </a:extLst>
          </p:cNvPr>
          <p:cNvSpPr>
            <a:spLocks noGrp="1"/>
          </p:cNvSpPr>
          <p:nvPr>
            <p:ph sz="quarter" idx="13"/>
          </p:nvPr>
        </p:nvSpPr>
        <p:spPr>
          <a:xfrm>
            <a:off x="111512" y="1320800"/>
            <a:ext cx="12080488" cy="5102303"/>
          </a:xfrm>
        </p:spPr>
        <p:txBody>
          <a:bodyPr vert="horz" lIns="91440" tIns="45720" rIns="91440" bIns="45720" rtlCol="0" anchor="t">
            <a:noAutofit/>
          </a:bodyPr>
          <a:lstStyle/>
          <a:p>
            <a:pPr>
              <a:buFont typeface="Wingdings" panose="05000000000000000000" pitchFamily="2" charset="2"/>
              <a:buChar char="§"/>
            </a:pPr>
            <a:r>
              <a:rPr lang="en-US" altLang="en-US" sz="2800" cap="none" dirty="0"/>
              <a:t>Discharged </a:t>
            </a:r>
            <a:r>
              <a:rPr lang="en-US" altLang="en-US" sz="2800" cap="none" dirty="0">
                <a:solidFill>
                  <a:srgbClr val="FF0000"/>
                </a:solidFill>
              </a:rPr>
              <a:t>without planning or enough resources in the community</a:t>
            </a:r>
          </a:p>
          <a:p>
            <a:pPr>
              <a:buFont typeface="Wingdings" panose="05000000000000000000" pitchFamily="2" charset="2"/>
              <a:buChar char="§"/>
            </a:pPr>
            <a:endParaRPr lang="en-US" altLang="en-US" sz="2800" cap="none" dirty="0"/>
          </a:p>
          <a:p>
            <a:pPr>
              <a:buFont typeface="Wingdings" panose="05000000000000000000" pitchFamily="2" charset="2"/>
              <a:buChar char="§"/>
            </a:pPr>
            <a:r>
              <a:rPr lang="en-US" altLang="en-US" sz="2800" cap="none" dirty="0"/>
              <a:t>Trans-institutionalization</a:t>
            </a:r>
          </a:p>
          <a:p>
            <a:pPr lvl="1">
              <a:buFont typeface="Wingdings" panose="05000000000000000000" pitchFamily="2" charset="2"/>
              <a:buChar char="§"/>
            </a:pPr>
            <a:r>
              <a:rPr lang="en-US" altLang="en-US" sz="2800" cap="none" dirty="0"/>
              <a:t>Forensic hospitals</a:t>
            </a:r>
          </a:p>
          <a:p>
            <a:pPr lvl="1">
              <a:buFont typeface="Wingdings" panose="05000000000000000000" pitchFamily="2" charset="2"/>
              <a:buChar char="§"/>
            </a:pPr>
            <a:r>
              <a:rPr lang="en-US" altLang="en-US" sz="2800" cap="none" dirty="0"/>
              <a:t>Prisons</a:t>
            </a:r>
          </a:p>
          <a:p>
            <a:pPr marL="457200" lvl="1" indent="0">
              <a:buNone/>
            </a:pPr>
            <a:endParaRPr lang="en-US" altLang="en-US" sz="2800" cap="none" dirty="0"/>
          </a:p>
          <a:p>
            <a:pPr>
              <a:buFont typeface="Wingdings" panose="05000000000000000000" pitchFamily="2" charset="2"/>
              <a:buChar char="§"/>
            </a:pPr>
            <a:r>
              <a:rPr lang="en-US" altLang="en-US" sz="2800" cap="none" dirty="0"/>
              <a:t>Homelessness</a:t>
            </a:r>
          </a:p>
          <a:p>
            <a:pPr lvl="1">
              <a:buFont typeface="Wingdings" panose="05000000000000000000" pitchFamily="2" charset="2"/>
              <a:buChar char="§"/>
            </a:pPr>
            <a:r>
              <a:rPr lang="en-US" altLang="en-US" sz="2800" cap="none" dirty="0"/>
              <a:t>The neglect and abuses that characterized institutional care of the past have been replaced by neglect and abuse in the community!</a:t>
            </a:r>
            <a:endParaRPr lang="en-GB" altLang="en-US" sz="2800" cap="none" dirty="0"/>
          </a:p>
        </p:txBody>
      </p:sp>
    </p:spTree>
    <p:extLst>
      <p:ext uri="{BB962C8B-B14F-4D97-AF65-F5344CB8AC3E}">
        <p14:creationId xmlns:p14="http://schemas.microsoft.com/office/powerpoint/2010/main" val="216812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359849-4D7E-48C9-924E-1104E7442EC7}"/>
              </a:ext>
            </a:extLst>
          </p:cNvPr>
          <p:cNvSpPr>
            <a:spLocks noGrp="1"/>
          </p:cNvSpPr>
          <p:nvPr>
            <p:ph type="title"/>
          </p:nvPr>
        </p:nvSpPr>
        <p:spPr>
          <a:xfrm>
            <a:off x="1992313" y="217714"/>
            <a:ext cx="8229600" cy="652082"/>
          </a:xfrm>
        </p:spPr>
        <p:txBody>
          <a:bodyPr/>
          <a:lstStyle/>
          <a:p>
            <a:r>
              <a:rPr lang="en-GB" altLang="en-US" b="1" dirty="0">
                <a:solidFill>
                  <a:srgbClr val="7030A0"/>
                </a:solidFill>
              </a:rPr>
              <a:t>MH Treatments</a:t>
            </a:r>
          </a:p>
        </p:txBody>
      </p:sp>
      <p:sp>
        <p:nvSpPr>
          <p:cNvPr id="5" name="Content Placeholder 4">
            <a:extLst>
              <a:ext uri="{FF2B5EF4-FFF2-40B4-BE49-F238E27FC236}">
                <a16:creationId xmlns:a16="http://schemas.microsoft.com/office/drawing/2014/main" id="{071A324F-9E9D-4501-B1E9-8BC7BE3D17A6}"/>
              </a:ext>
            </a:extLst>
          </p:cNvPr>
          <p:cNvSpPr>
            <a:spLocks noGrp="1"/>
          </p:cNvSpPr>
          <p:nvPr>
            <p:ph sz="quarter" idx="13"/>
          </p:nvPr>
        </p:nvSpPr>
        <p:spPr>
          <a:xfrm>
            <a:off x="836023" y="1105990"/>
            <a:ext cx="10979752" cy="5059680"/>
          </a:xfrm>
        </p:spPr>
        <p:txBody>
          <a:bodyPr vert="horz" lIns="91440" tIns="45720" rIns="91440" bIns="45720" rtlCol="0" anchor="t">
            <a:noAutofit/>
          </a:bodyPr>
          <a:lstStyle/>
          <a:p>
            <a:pPr>
              <a:buFont typeface="Wingdings" panose="05000000000000000000" pitchFamily="2" charset="2"/>
              <a:buChar char="§"/>
            </a:pPr>
            <a:r>
              <a:rPr lang="en-US" altLang="en-US" sz="2800" cap="none" dirty="0"/>
              <a:t>Trephination</a:t>
            </a:r>
          </a:p>
          <a:p>
            <a:pPr>
              <a:buFont typeface="Wingdings" panose="05000000000000000000" pitchFamily="2" charset="2"/>
              <a:buChar char="§"/>
            </a:pPr>
            <a:r>
              <a:rPr lang="en-US" altLang="en-US" sz="2800" cap="none" dirty="0"/>
              <a:t>Bloodletting </a:t>
            </a:r>
          </a:p>
          <a:p>
            <a:pPr>
              <a:buFont typeface="Wingdings" panose="05000000000000000000" pitchFamily="2" charset="2"/>
              <a:buChar char="§"/>
            </a:pPr>
            <a:r>
              <a:rPr lang="en-US" altLang="en-US" sz="2800" cap="none" dirty="0"/>
              <a:t>Isolation and Asylums</a:t>
            </a:r>
          </a:p>
          <a:p>
            <a:pPr>
              <a:buFont typeface="Wingdings" panose="05000000000000000000" pitchFamily="2" charset="2"/>
              <a:buChar char="§"/>
            </a:pPr>
            <a:r>
              <a:rPr lang="en-US" altLang="en-US" sz="2800" cap="none" dirty="0"/>
              <a:t>Insulin Coma Therapy/</a:t>
            </a:r>
            <a:r>
              <a:rPr lang="en-US" altLang="en-US" sz="2800" cap="none" dirty="0" err="1"/>
              <a:t>Metrazol</a:t>
            </a:r>
            <a:r>
              <a:rPr lang="en-US" altLang="en-US" sz="2800" cap="none" dirty="0"/>
              <a:t> Therapy</a:t>
            </a:r>
          </a:p>
          <a:p>
            <a:pPr>
              <a:buFont typeface="Wingdings" panose="05000000000000000000" pitchFamily="2" charset="2"/>
              <a:buChar char="§"/>
            </a:pPr>
            <a:r>
              <a:rPr lang="en-US" altLang="en-US" sz="2800" cap="none" dirty="0"/>
              <a:t>Lobotomy (</a:t>
            </a:r>
            <a:r>
              <a:rPr lang="en-CA" sz="2800" dirty="0" err="1"/>
              <a:t>Egas</a:t>
            </a:r>
            <a:r>
              <a:rPr lang="en-CA" sz="2800" dirty="0"/>
              <a:t> Moniz, Noble Prize 1949)</a:t>
            </a:r>
            <a:r>
              <a:rPr lang="en-US" altLang="en-US" sz="2800" cap="none" dirty="0"/>
              <a:t>/</a:t>
            </a:r>
            <a:r>
              <a:rPr lang="en-US" altLang="en-US" sz="2800" cap="none" dirty="0">
                <a:solidFill>
                  <a:schemeClr val="tx2">
                    <a:lumMod val="60000"/>
                    <a:lumOff val="40000"/>
                  </a:schemeClr>
                </a:solidFill>
              </a:rPr>
              <a:t>Psychosurgery</a:t>
            </a:r>
          </a:p>
          <a:p>
            <a:pPr>
              <a:buFont typeface="Wingdings" panose="05000000000000000000" pitchFamily="2" charset="2"/>
              <a:buChar char="§"/>
            </a:pPr>
            <a:r>
              <a:rPr lang="en-US" altLang="en-US" sz="2800" cap="none" dirty="0">
                <a:solidFill>
                  <a:srgbClr val="C00000"/>
                </a:solidFill>
              </a:rPr>
              <a:t>Exorcism/Prayers/Herbal/Traditional medicines</a:t>
            </a:r>
          </a:p>
          <a:p>
            <a:pPr>
              <a:buFont typeface="Wingdings" panose="05000000000000000000" pitchFamily="2" charset="2"/>
              <a:buChar char="§"/>
            </a:pPr>
            <a:r>
              <a:rPr lang="en-US" altLang="en-US" sz="2800" cap="none" dirty="0">
                <a:solidFill>
                  <a:srgbClr val="92D050"/>
                </a:solidFill>
              </a:rPr>
              <a:t>ECT/</a:t>
            </a:r>
            <a:r>
              <a:rPr lang="en-US" altLang="en-US" sz="2800" cap="none" dirty="0" err="1">
                <a:solidFill>
                  <a:srgbClr val="92D050"/>
                </a:solidFill>
              </a:rPr>
              <a:t>rTMS</a:t>
            </a:r>
            <a:r>
              <a:rPr lang="en-US" altLang="en-US" sz="2800" cap="none" dirty="0">
                <a:solidFill>
                  <a:srgbClr val="92D050"/>
                </a:solidFill>
              </a:rPr>
              <a:t>/Light Therapy/TDCS/DBS</a:t>
            </a:r>
          </a:p>
          <a:p>
            <a:pPr>
              <a:buFont typeface="Wingdings" panose="05000000000000000000" pitchFamily="2" charset="2"/>
              <a:buChar char="§"/>
            </a:pPr>
            <a:r>
              <a:rPr lang="en-US" altLang="en-US" sz="2800" cap="none" dirty="0">
                <a:solidFill>
                  <a:srgbClr val="92D050"/>
                </a:solidFill>
              </a:rPr>
              <a:t>Psychopharmacology</a:t>
            </a:r>
          </a:p>
          <a:p>
            <a:pPr>
              <a:buFont typeface="Wingdings" panose="05000000000000000000" pitchFamily="2" charset="2"/>
              <a:buChar char="§"/>
            </a:pPr>
            <a:r>
              <a:rPr lang="en-US" altLang="en-US" sz="2800" cap="none" dirty="0">
                <a:solidFill>
                  <a:srgbClr val="92D050"/>
                </a:solidFill>
              </a:rPr>
              <a:t>Psychotherapy</a:t>
            </a:r>
          </a:p>
        </p:txBody>
      </p:sp>
    </p:spTree>
    <p:extLst>
      <p:ext uri="{BB962C8B-B14F-4D97-AF65-F5344CB8AC3E}">
        <p14:creationId xmlns:p14="http://schemas.microsoft.com/office/powerpoint/2010/main" val="205093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78CAC55-8F44-44BE-988C-10B260DF4443}"/>
              </a:ext>
            </a:extLst>
          </p:cNvPr>
          <p:cNvSpPr>
            <a:spLocks noGrp="1"/>
          </p:cNvSpPr>
          <p:nvPr>
            <p:ph type="title"/>
          </p:nvPr>
        </p:nvSpPr>
        <p:spPr>
          <a:xfrm>
            <a:off x="1767840" y="115411"/>
            <a:ext cx="8959970" cy="798989"/>
          </a:xfrm>
        </p:spPr>
        <p:txBody>
          <a:bodyPr/>
          <a:lstStyle/>
          <a:p>
            <a:r>
              <a:rPr lang="en-GB" altLang="en-US" b="1" i="0" dirty="0">
                <a:solidFill>
                  <a:srgbClr val="7030A0"/>
                </a:solidFill>
              </a:rPr>
              <a:t>Global MH: The Terminology</a:t>
            </a:r>
          </a:p>
        </p:txBody>
      </p:sp>
      <p:sp>
        <p:nvSpPr>
          <p:cNvPr id="3" name="Content Placeholder 2">
            <a:extLst>
              <a:ext uri="{FF2B5EF4-FFF2-40B4-BE49-F238E27FC236}">
                <a16:creationId xmlns:a16="http://schemas.microsoft.com/office/drawing/2014/main" id="{92AD2426-24EC-429D-8F63-A38EA7F8AE6C}"/>
              </a:ext>
            </a:extLst>
          </p:cNvPr>
          <p:cNvSpPr>
            <a:spLocks noGrp="1"/>
          </p:cNvSpPr>
          <p:nvPr>
            <p:ph sz="quarter" idx="13"/>
          </p:nvPr>
        </p:nvSpPr>
        <p:spPr>
          <a:xfrm>
            <a:off x="217714" y="1196976"/>
            <a:ext cx="11562954" cy="4525963"/>
          </a:xfrm>
        </p:spPr>
        <p:txBody>
          <a:bodyPr vert="horz" lIns="91440" tIns="45720" rIns="91440" bIns="45720" rtlCol="0" anchor="t">
            <a:noAutofit/>
          </a:bodyPr>
          <a:lstStyle/>
          <a:p>
            <a:pPr>
              <a:buFont typeface="Wingdings" charset="2"/>
              <a:buChar char="§"/>
              <a:defRPr/>
            </a:pPr>
            <a:r>
              <a:rPr lang="en-GB" sz="2800" cap="none" dirty="0"/>
              <a:t>1982: first use of the term “Global  MH”:</a:t>
            </a:r>
          </a:p>
          <a:p>
            <a:pPr lvl="1">
              <a:buFont typeface="Wingdings" charset="2"/>
              <a:buChar char="§"/>
              <a:defRPr/>
            </a:pPr>
            <a:r>
              <a:rPr lang="en-US" i="1" cap="none" dirty="0"/>
              <a:t>Are we for mental health as well as against mental illness? The significance for psychiatry of a global mental health coalition</a:t>
            </a:r>
            <a:r>
              <a:rPr lang="en-US" cap="none" dirty="0"/>
              <a:t> (</a:t>
            </a:r>
            <a:r>
              <a:rPr lang="en-US" cap="none" dirty="0">
                <a:hlinkClick r:id="rId3">
                  <a:extLst>
                    <a:ext uri="{A12FA001-AC4F-418D-AE19-62706E023703}">
                      <ahyp:hlinkClr xmlns:ahyp="http://schemas.microsoft.com/office/drawing/2018/hyperlinkcolor" val="tx"/>
                    </a:ext>
                  </a:extLst>
                </a:hlinkClick>
              </a:rPr>
              <a:t>Brody 1982</a:t>
            </a:r>
            <a:r>
              <a:rPr lang="en-US" cap="none" dirty="0"/>
              <a:t>)</a:t>
            </a:r>
          </a:p>
          <a:p>
            <a:pPr>
              <a:buFont typeface="Wingdings" charset="2"/>
              <a:buChar char="§"/>
              <a:defRPr/>
            </a:pPr>
            <a:r>
              <a:rPr lang="en-GB" sz="2800" cap="none" dirty="0"/>
              <a:t>Before this Global MH used to denote overall level of mental health</a:t>
            </a:r>
          </a:p>
          <a:p>
            <a:pPr>
              <a:buFont typeface="Wingdings" charset="2"/>
              <a:buChar char="§"/>
              <a:defRPr/>
            </a:pPr>
            <a:endParaRPr lang="en-GB" sz="2800" cap="none" dirty="0"/>
          </a:p>
          <a:p>
            <a:pPr>
              <a:buFont typeface="Wingdings" charset="2"/>
              <a:buChar char="§"/>
              <a:defRPr/>
            </a:pPr>
            <a:r>
              <a:rPr lang="en-GB" sz="2800" cap="none" dirty="0"/>
              <a:t>2001: </a:t>
            </a:r>
            <a:r>
              <a:rPr lang="en-GB" sz="2800" i="1" cap="none" dirty="0">
                <a:solidFill>
                  <a:srgbClr val="002060"/>
                </a:solidFill>
                <a:hlinkClick r:id="rId4">
                  <a:extLst>
                    <a:ext uri="{A12FA001-AC4F-418D-AE19-62706E023703}">
                      <ahyp:hlinkClr xmlns:ahyp="http://schemas.microsoft.com/office/drawing/2018/hyperlinkcolor" val="tx"/>
                    </a:ext>
                  </a:extLst>
                </a:hlinkClick>
              </a:rPr>
              <a:t>Global mental health: its time has come</a:t>
            </a:r>
            <a:r>
              <a:rPr lang="en-GB" sz="2800" i="1" cap="none" dirty="0">
                <a:solidFill>
                  <a:srgbClr val="002060"/>
                </a:solidFill>
              </a:rPr>
              <a:t> </a:t>
            </a:r>
            <a:r>
              <a:rPr lang="en-GB" sz="2800" cap="none" dirty="0"/>
              <a:t>(</a:t>
            </a:r>
            <a:r>
              <a:rPr lang="en-GB" sz="2800" cap="none" dirty="0" err="1"/>
              <a:t>Satcher</a:t>
            </a:r>
            <a:r>
              <a:rPr lang="en-GB" sz="2800" cap="none" dirty="0"/>
              <a:t>, </a:t>
            </a:r>
            <a:r>
              <a:rPr lang="en-GB" sz="1800" cap="none" dirty="0"/>
              <a:t>US Surgeon General</a:t>
            </a:r>
            <a:r>
              <a:rPr lang="en-GB" sz="2800" cap="none" dirty="0"/>
              <a:t>)</a:t>
            </a:r>
          </a:p>
          <a:p>
            <a:pPr marL="457200" lvl="1" indent="0">
              <a:buNone/>
              <a:defRPr/>
            </a:pPr>
            <a:endParaRPr lang="en-GB" cap="none" dirty="0"/>
          </a:p>
        </p:txBody>
      </p:sp>
    </p:spTree>
    <p:extLst>
      <p:ext uri="{BB962C8B-B14F-4D97-AF65-F5344CB8AC3E}">
        <p14:creationId xmlns:p14="http://schemas.microsoft.com/office/powerpoint/2010/main" val="2966480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354" y="191589"/>
            <a:ext cx="9454959" cy="600891"/>
          </a:xfrm>
        </p:spPr>
        <p:txBody>
          <a:bodyPr>
            <a:noAutofit/>
          </a:bodyPr>
          <a:lstStyle/>
          <a:p>
            <a:r>
              <a:rPr lang="en-GB" b="1" dirty="0">
                <a:solidFill>
                  <a:srgbClr val="7030A0"/>
                </a:solidFill>
              </a:rPr>
              <a:t>Global Aspect of MH</a:t>
            </a:r>
          </a:p>
        </p:txBody>
      </p:sp>
      <p:sp>
        <p:nvSpPr>
          <p:cNvPr id="4" name="Content Placeholder 2"/>
          <p:cNvSpPr>
            <a:spLocks noGrp="1"/>
          </p:cNvSpPr>
          <p:nvPr>
            <p:ph sz="quarter" idx="13"/>
          </p:nvPr>
        </p:nvSpPr>
        <p:spPr>
          <a:xfrm>
            <a:off x="423746" y="1003609"/>
            <a:ext cx="11586117" cy="5140713"/>
          </a:xfrm>
          <a:prstGeom prst="rect">
            <a:avLst/>
          </a:prstGeom>
        </p:spPr>
        <p:txBody>
          <a:bodyPr>
            <a:normAutofit/>
          </a:bodyPr>
          <a:lstStyle/>
          <a:p>
            <a:r>
              <a:rPr lang="en-GB" sz="2400" cap="none" dirty="0"/>
              <a:t>Global Mental Health is a part of Global Health</a:t>
            </a:r>
          </a:p>
          <a:p>
            <a:pPr marL="0" indent="0">
              <a:buNone/>
            </a:pPr>
            <a:r>
              <a:rPr lang="en-GB" sz="2400" cap="none" dirty="0"/>
              <a:t> </a:t>
            </a:r>
          </a:p>
          <a:p>
            <a:r>
              <a:rPr lang="en-GB" sz="2400" cap="none" dirty="0"/>
              <a:t>Global health is the health of populations in a global context. </a:t>
            </a:r>
          </a:p>
          <a:p>
            <a:endParaRPr lang="en-GB" sz="2400" cap="none" dirty="0"/>
          </a:p>
          <a:p>
            <a:r>
              <a:rPr lang="en-GB" sz="2400" cap="none" dirty="0"/>
              <a:t>It has been defined as "the area of study, research and practice that places a priority on improving health and achieving equity in health for all people worldwide“ from </a:t>
            </a:r>
            <a:r>
              <a:rPr lang="en-GB" sz="2400" u="sng" cap="none" dirty="0">
                <a:solidFill>
                  <a:srgbClr val="FF0000"/>
                </a:solidFill>
              </a:rPr>
              <a:t>public health </a:t>
            </a:r>
            <a:r>
              <a:rPr lang="en-GB" sz="2400" cap="none" dirty="0"/>
              <a:t>and </a:t>
            </a:r>
            <a:r>
              <a:rPr lang="en-GB" sz="2400" u="sng" cap="none" dirty="0">
                <a:solidFill>
                  <a:srgbClr val="FF0000"/>
                </a:solidFill>
              </a:rPr>
              <a:t>international health</a:t>
            </a:r>
            <a:r>
              <a:rPr lang="en-GB" sz="2400" cap="none" dirty="0"/>
              <a:t>, which, in turn, evolved from </a:t>
            </a:r>
            <a:r>
              <a:rPr lang="en-GB" sz="2400" u="sng" cap="none" dirty="0">
                <a:solidFill>
                  <a:srgbClr val="FF0000"/>
                </a:solidFill>
              </a:rPr>
              <a:t>hygiene and tropical medicine</a:t>
            </a:r>
            <a:r>
              <a:rPr lang="en-GB" sz="2400" cap="none" dirty="0"/>
              <a:t>.</a:t>
            </a:r>
          </a:p>
        </p:txBody>
      </p:sp>
      <p:graphicFrame>
        <p:nvGraphicFramePr>
          <p:cNvPr id="5" name="Diagram 4"/>
          <p:cNvGraphicFramePr/>
          <p:nvPr>
            <p:extLst>
              <p:ext uri="{D42A27DB-BD31-4B8C-83A1-F6EECF244321}">
                <p14:modId xmlns:p14="http://schemas.microsoft.com/office/powerpoint/2010/main" val="548966747"/>
              </p:ext>
            </p:extLst>
          </p:nvPr>
        </p:nvGraphicFramePr>
        <p:xfrm>
          <a:off x="2486722" y="3880623"/>
          <a:ext cx="9010188" cy="2977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8946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32" y="167694"/>
            <a:ext cx="6295012" cy="714743"/>
          </a:xfrm>
        </p:spPr>
        <p:txBody>
          <a:bodyPr/>
          <a:lstStyle/>
          <a:p>
            <a:r>
              <a:rPr lang="en-GB" b="1" dirty="0">
                <a:solidFill>
                  <a:srgbClr val="7030A0"/>
                </a:solidFill>
              </a:rPr>
              <a:t>Pillars of GMH/GH/PH</a:t>
            </a:r>
          </a:p>
        </p:txBody>
      </p:sp>
      <p:sp>
        <p:nvSpPr>
          <p:cNvPr id="3" name="Content Placeholder 2"/>
          <p:cNvSpPr>
            <a:spLocks noGrp="1"/>
          </p:cNvSpPr>
          <p:nvPr>
            <p:ph idx="1"/>
          </p:nvPr>
        </p:nvSpPr>
        <p:spPr>
          <a:xfrm>
            <a:off x="100361" y="1416204"/>
            <a:ext cx="11809141" cy="5073805"/>
          </a:xfrm>
        </p:spPr>
        <p:txBody>
          <a:bodyPr>
            <a:noAutofit/>
          </a:bodyPr>
          <a:lstStyle/>
          <a:p>
            <a:pPr>
              <a:lnSpc>
                <a:spcPct val="150000"/>
              </a:lnSpc>
            </a:pPr>
            <a:r>
              <a:rPr lang="en-GB" cap="none" dirty="0"/>
              <a:t>(1) based on </a:t>
            </a:r>
            <a:r>
              <a:rPr lang="en-GB" cap="none" dirty="0">
                <a:solidFill>
                  <a:srgbClr val="FF0000"/>
                </a:solidFill>
              </a:rPr>
              <a:t>data and evidence</a:t>
            </a:r>
          </a:p>
          <a:p>
            <a:pPr>
              <a:lnSpc>
                <a:spcPct val="150000"/>
              </a:lnSpc>
            </a:pPr>
            <a:r>
              <a:rPr lang="en-GB" cap="none" dirty="0"/>
              <a:t>(2) focus on </a:t>
            </a:r>
            <a:r>
              <a:rPr lang="en-GB" cap="none" dirty="0">
                <a:solidFill>
                  <a:srgbClr val="FF0000"/>
                </a:solidFill>
              </a:rPr>
              <a:t>populations</a:t>
            </a:r>
            <a:r>
              <a:rPr lang="en-GB" cap="none" dirty="0"/>
              <a:t> rather than individuals</a:t>
            </a:r>
          </a:p>
          <a:p>
            <a:pPr>
              <a:lnSpc>
                <a:spcPct val="150000"/>
              </a:lnSpc>
            </a:pPr>
            <a:r>
              <a:rPr lang="en-GB" cap="none" dirty="0"/>
              <a:t>(3) goal of </a:t>
            </a:r>
            <a:r>
              <a:rPr lang="en-GB" cap="none" dirty="0">
                <a:solidFill>
                  <a:srgbClr val="FF0000"/>
                </a:solidFill>
              </a:rPr>
              <a:t>social justice and equity</a:t>
            </a:r>
          </a:p>
          <a:p>
            <a:pPr>
              <a:lnSpc>
                <a:spcPct val="150000"/>
              </a:lnSpc>
            </a:pPr>
            <a:r>
              <a:rPr lang="en-GB" cap="none" dirty="0"/>
              <a:t>(4) emphasis on </a:t>
            </a:r>
            <a:r>
              <a:rPr lang="en-GB" cap="none" dirty="0">
                <a:solidFill>
                  <a:srgbClr val="FF0000"/>
                </a:solidFill>
              </a:rPr>
              <a:t>prevention</a:t>
            </a:r>
            <a:r>
              <a:rPr lang="en-GB" cap="none" dirty="0"/>
              <a:t> rather than curative care</a:t>
            </a:r>
          </a:p>
        </p:txBody>
      </p:sp>
    </p:spTree>
    <p:extLst>
      <p:ext uri="{BB962C8B-B14F-4D97-AF65-F5344CB8AC3E}">
        <p14:creationId xmlns:p14="http://schemas.microsoft.com/office/powerpoint/2010/main" val="244389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4FBD871-0422-4094-AA36-B388F9CD74B9}"/>
              </a:ext>
            </a:extLst>
          </p:cNvPr>
          <p:cNvSpPr txBox="1"/>
          <p:nvPr/>
        </p:nvSpPr>
        <p:spPr>
          <a:xfrm>
            <a:off x="89210" y="1756132"/>
            <a:ext cx="11820292" cy="4378250"/>
          </a:xfrm>
          <a:prstGeom prst="rect">
            <a:avLst/>
          </a:prstGeom>
        </p:spPr>
        <p:txBody>
          <a:bodyPr vert="horz" wrap="square" lIns="0" tIns="33655" rIns="0" bIns="0" rtlCol="0" anchor="t">
            <a:spAutoFit/>
          </a:bodyPr>
          <a:lstStyle/>
          <a:p>
            <a:pPr marL="12700" marR="5080" algn="ctr">
              <a:lnSpc>
                <a:spcPct val="95100"/>
              </a:lnSpc>
              <a:spcBef>
                <a:spcPts val="265"/>
              </a:spcBef>
            </a:pPr>
            <a:r>
              <a:rPr sz="3200" spc="-5" dirty="0">
                <a:latin typeface="Arial"/>
                <a:cs typeface="Arial"/>
              </a:rPr>
              <a:t>Mental health </a:t>
            </a:r>
            <a:r>
              <a:rPr sz="3200" dirty="0">
                <a:latin typeface="Arial"/>
                <a:cs typeface="Arial"/>
              </a:rPr>
              <a:t>is as </a:t>
            </a:r>
            <a:r>
              <a:rPr sz="3200" spc="-5" dirty="0">
                <a:latin typeface="Arial"/>
                <a:cs typeface="Arial"/>
              </a:rPr>
              <a:t>important </a:t>
            </a:r>
            <a:r>
              <a:rPr sz="3200" dirty="0">
                <a:latin typeface="Arial"/>
                <a:cs typeface="Arial"/>
              </a:rPr>
              <a:t>as </a:t>
            </a:r>
            <a:r>
              <a:rPr sz="3200" spc="-5" dirty="0">
                <a:latin typeface="Arial"/>
                <a:cs typeface="Arial"/>
              </a:rPr>
              <a:t>physical</a:t>
            </a:r>
            <a:r>
              <a:rPr lang="en-US" sz="3200" spc="-5" dirty="0">
                <a:latin typeface="Arial"/>
                <a:cs typeface="Arial"/>
              </a:rPr>
              <a:t> </a:t>
            </a:r>
            <a:r>
              <a:rPr sz="3200" spc="-5" dirty="0">
                <a:latin typeface="Arial"/>
                <a:cs typeface="Arial"/>
              </a:rPr>
              <a:t> health </a:t>
            </a:r>
            <a:r>
              <a:rPr sz="3200" dirty="0">
                <a:latin typeface="Arial"/>
                <a:cs typeface="Arial"/>
              </a:rPr>
              <a:t>to </a:t>
            </a:r>
            <a:r>
              <a:rPr sz="3200" spc="-5" dirty="0">
                <a:latin typeface="Arial"/>
                <a:cs typeface="Arial"/>
              </a:rPr>
              <a:t>the overall well-being </a:t>
            </a:r>
            <a:r>
              <a:rPr sz="3200" spc="-10" dirty="0">
                <a:latin typeface="Arial"/>
                <a:cs typeface="Arial"/>
              </a:rPr>
              <a:t>of </a:t>
            </a:r>
            <a:r>
              <a:rPr sz="3200" spc="-5" dirty="0">
                <a:latin typeface="Arial"/>
                <a:cs typeface="Arial"/>
              </a:rPr>
              <a:t>individuals,</a:t>
            </a:r>
            <a:r>
              <a:rPr lang="en-US" sz="3200" spc="-5" dirty="0">
                <a:latin typeface="Arial"/>
                <a:cs typeface="Arial"/>
              </a:rPr>
              <a:t> </a:t>
            </a:r>
            <a:r>
              <a:rPr sz="3200" spc="-5" dirty="0">
                <a:latin typeface="Arial"/>
                <a:cs typeface="Arial"/>
              </a:rPr>
              <a:t>societies and countries. </a:t>
            </a:r>
            <a:endParaRPr lang="en-GB" sz="3200" spc="-5" dirty="0">
              <a:latin typeface="Arial"/>
              <a:cs typeface="Arial"/>
            </a:endParaRPr>
          </a:p>
          <a:p>
            <a:pPr marL="12700" marR="5080" algn="ctr">
              <a:lnSpc>
                <a:spcPct val="95100"/>
              </a:lnSpc>
              <a:spcBef>
                <a:spcPts val="265"/>
              </a:spcBef>
            </a:pPr>
            <a:endParaRPr lang="en-GB" sz="3200" spc="-5" dirty="0">
              <a:latin typeface="Arial"/>
              <a:cs typeface="Arial"/>
            </a:endParaRPr>
          </a:p>
          <a:p>
            <a:pPr marL="12700" marR="5080" algn="ctr">
              <a:lnSpc>
                <a:spcPct val="95100"/>
              </a:lnSpc>
              <a:spcBef>
                <a:spcPts val="265"/>
              </a:spcBef>
            </a:pPr>
            <a:r>
              <a:rPr sz="3200" spc="-5" dirty="0">
                <a:latin typeface="Arial"/>
                <a:cs typeface="Arial"/>
              </a:rPr>
              <a:t>Yet only </a:t>
            </a:r>
            <a:r>
              <a:rPr sz="3200" dirty="0">
                <a:latin typeface="Arial"/>
                <a:cs typeface="Arial"/>
              </a:rPr>
              <a:t>a </a:t>
            </a:r>
            <a:r>
              <a:rPr sz="3200" spc="-5" dirty="0">
                <a:latin typeface="Arial"/>
                <a:cs typeface="Arial"/>
              </a:rPr>
              <a:t>small</a:t>
            </a:r>
            <a:r>
              <a:rPr lang="en-US" sz="3200" spc="-5" dirty="0">
                <a:latin typeface="Arial"/>
                <a:cs typeface="Arial"/>
              </a:rPr>
              <a:t> </a:t>
            </a:r>
            <a:r>
              <a:rPr sz="3200" spc="-5" dirty="0">
                <a:latin typeface="Arial"/>
                <a:cs typeface="Arial"/>
              </a:rPr>
              <a:t> minority </a:t>
            </a:r>
            <a:r>
              <a:rPr sz="3200" spc="-10" dirty="0">
                <a:latin typeface="Arial"/>
                <a:cs typeface="Arial"/>
              </a:rPr>
              <a:t>of </a:t>
            </a:r>
            <a:r>
              <a:rPr sz="3200" spc="-5" dirty="0">
                <a:latin typeface="Arial"/>
                <a:cs typeface="Arial"/>
              </a:rPr>
              <a:t>the </a:t>
            </a:r>
            <a:r>
              <a:rPr lang="en-GB" sz="3200" dirty="0">
                <a:solidFill>
                  <a:srgbClr val="FF0000"/>
                </a:solidFill>
                <a:latin typeface="Arial"/>
                <a:cs typeface="Arial"/>
              </a:rPr>
              <a:t>970</a:t>
            </a:r>
            <a:r>
              <a:rPr sz="3200" dirty="0">
                <a:solidFill>
                  <a:srgbClr val="FF0000"/>
                </a:solidFill>
                <a:latin typeface="Arial"/>
                <a:cs typeface="Arial"/>
              </a:rPr>
              <a:t> </a:t>
            </a:r>
            <a:r>
              <a:rPr sz="3200" spc="-5" dirty="0">
                <a:solidFill>
                  <a:srgbClr val="FF0000"/>
                </a:solidFill>
                <a:latin typeface="Arial"/>
                <a:cs typeface="Arial"/>
              </a:rPr>
              <a:t>million </a:t>
            </a:r>
            <a:r>
              <a:rPr sz="3200" spc="-10" dirty="0">
                <a:solidFill>
                  <a:srgbClr val="FF0000"/>
                </a:solidFill>
                <a:latin typeface="Arial"/>
                <a:cs typeface="Arial"/>
              </a:rPr>
              <a:t>people </a:t>
            </a:r>
            <a:r>
              <a:rPr lang="en-GB" sz="3200" spc="-10" dirty="0">
                <a:latin typeface="Arial"/>
                <a:cs typeface="Arial"/>
              </a:rPr>
              <a:t>(about 20% of world population) </a:t>
            </a:r>
            <a:r>
              <a:rPr lang="en-US" sz="3200" spc="-5" dirty="0">
                <a:latin typeface="Arial"/>
                <a:cs typeface="Arial"/>
              </a:rPr>
              <a:t>with diagnosable </a:t>
            </a:r>
            <a:r>
              <a:rPr sz="3200" spc="-5" dirty="0">
                <a:latin typeface="Arial"/>
                <a:cs typeface="Arial"/>
              </a:rPr>
              <a:t>mental or </a:t>
            </a:r>
            <a:r>
              <a:rPr lang="en-US" sz="3200" spc="-5" dirty="0">
                <a:latin typeface="Arial"/>
                <a:cs typeface="Arial"/>
              </a:rPr>
              <a:t>behavioral</a:t>
            </a:r>
            <a:r>
              <a:rPr sz="3200" spc="-5" dirty="0">
                <a:latin typeface="Arial"/>
                <a:cs typeface="Arial"/>
              </a:rPr>
              <a:t> </a:t>
            </a:r>
            <a:r>
              <a:rPr lang="en-US" sz="3200" spc="-5" dirty="0">
                <a:latin typeface="Arial"/>
                <a:cs typeface="Arial"/>
              </a:rPr>
              <a:t>conditions </a:t>
            </a:r>
            <a:r>
              <a:rPr sz="3200" dirty="0">
                <a:latin typeface="Arial"/>
                <a:cs typeface="Arial"/>
              </a:rPr>
              <a:t>are </a:t>
            </a:r>
            <a:r>
              <a:rPr sz="3200" spc="-5" dirty="0">
                <a:latin typeface="Arial"/>
                <a:cs typeface="Arial"/>
              </a:rPr>
              <a:t>receiving</a:t>
            </a:r>
            <a:r>
              <a:rPr lang="en-US" sz="3200" spc="-5" dirty="0">
                <a:latin typeface="Arial"/>
                <a:cs typeface="Arial"/>
              </a:rPr>
              <a:t> </a:t>
            </a:r>
            <a:r>
              <a:rPr sz="3200" spc="-5" dirty="0">
                <a:latin typeface="Arial"/>
                <a:cs typeface="Arial"/>
              </a:rPr>
              <a:t>treatment</a:t>
            </a:r>
            <a:r>
              <a:rPr lang="en-US" sz="3200" spc="-5" dirty="0">
                <a:latin typeface="Arial"/>
                <a:cs typeface="Arial"/>
              </a:rPr>
              <a:t>.</a:t>
            </a:r>
            <a:r>
              <a:rPr lang="en-GB" sz="3200" spc="-5" dirty="0">
                <a:latin typeface="Arial"/>
                <a:cs typeface="Arial"/>
              </a:rPr>
              <a:t> </a:t>
            </a:r>
          </a:p>
          <a:p>
            <a:pPr marL="12700" marR="5080" algn="r">
              <a:lnSpc>
                <a:spcPct val="95100"/>
              </a:lnSpc>
              <a:spcBef>
                <a:spcPts val="265"/>
              </a:spcBef>
            </a:pPr>
            <a:endParaRPr lang="en-GB" sz="3200" b="1" spc="-5" dirty="0">
              <a:latin typeface="Arial"/>
              <a:cs typeface="Arial"/>
            </a:endParaRPr>
          </a:p>
          <a:p>
            <a:pPr marL="12700" marR="5080" algn="r">
              <a:lnSpc>
                <a:spcPct val="95100"/>
              </a:lnSpc>
              <a:spcBef>
                <a:spcPts val="265"/>
              </a:spcBef>
            </a:pPr>
            <a:r>
              <a:rPr lang="en-GB" sz="2800" b="1" spc="-5" dirty="0">
                <a:latin typeface="Arial"/>
                <a:cs typeface="Arial"/>
              </a:rPr>
              <a:t>Institute of Health Metrics and Evaluations (IHME), 2017</a:t>
            </a:r>
            <a:endParaRPr lang="en-GB" sz="3200" spc="-5" dirty="0">
              <a:latin typeface="Arial"/>
              <a:cs typeface="Arial"/>
            </a:endParaRPr>
          </a:p>
          <a:p>
            <a:pPr marL="12700" marR="5080" algn="just">
              <a:lnSpc>
                <a:spcPct val="95100"/>
              </a:lnSpc>
              <a:spcBef>
                <a:spcPts val="265"/>
              </a:spcBef>
            </a:pPr>
            <a:endParaRPr lang="en-US" sz="3200" dirty="0">
              <a:latin typeface="Arial"/>
              <a:cs typeface="Arial"/>
            </a:endParaRPr>
          </a:p>
        </p:txBody>
      </p:sp>
      <p:sp>
        <p:nvSpPr>
          <p:cNvPr id="5" name="Title 1">
            <a:extLst>
              <a:ext uri="{FF2B5EF4-FFF2-40B4-BE49-F238E27FC236}">
                <a16:creationId xmlns:a16="http://schemas.microsoft.com/office/drawing/2014/main" id="{07A9C052-D243-4F20-91F6-D4B7EE573463}"/>
              </a:ext>
            </a:extLst>
          </p:cNvPr>
          <p:cNvSpPr>
            <a:spLocks noGrp="1"/>
          </p:cNvSpPr>
          <p:nvPr>
            <p:ph type="title"/>
          </p:nvPr>
        </p:nvSpPr>
        <p:spPr>
          <a:xfrm>
            <a:off x="1739596" y="0"/>
            <a:ext cx="10364451" cy="938197"/>
          </a:xfrm>
        </p:spPr>
        <p:txBody>
          <a:bodyPr/>
          <a:lstStyle/>
          <a:p>
            <a:r>
              <a:rPr lang="en-GB" b="1" cap="none" spc="-65" dirty="0">
                <a:solidFill>
                  <a:srgbClr val="7030A0"/>
                </a:solidFill>
              </a:rPr>
              <a:t>MH importance in global</a:t>
            </a:r>
            <a:r>
              <a:rPr lang="en-GB" b="1" cap="none" spc="-150" dirty="0">
                <a:solidFill>
                  <a:srgbClr val="7030A0"/>
                </a:solidFill>
              </a:rPr>
              <a:t> </a:t>
            </a:r>
            <a:r>
              <a:rPr lang="en-GB" b="1" cap="none" spc="-65" dirty="0">
                <a:solidFill>
                  <a:srgbClr val="7030A0"/>
                </a:solidFill>
              </a:rPr>
              <a:t>context:</a:t>
            </a:r>
            <a:endParaRPr lang="en-US" altLang="en-US" b="1" cap="none" dirty="0">
              <a:solidFill>
                <a:srgbClr val="7030A0"/>
              </a:solidFill>
            </a:endParaRPr>
          </a:p>
        </p:txBody>
      </p:sp>
    </p:spTree>
    <p:extLst>
      <p:ext uri="{BB962C8B-B14F-4D97-AF65-F5344CB8AC3E}">
        <p14:creationId xmlns:p14="http://schemas.microsoft.com/office/powerpoint/2010/main" val="245673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Burden of Disease">
            <a:extLst>
              <a:ext uri="{FF2B5EF4-FFF2-40B4-BE49-F238E27FC236}">
                <a16:creationId xmlns:a16="http://schemas.microsoft.com/office/drawing/2014/main" id="{A3A352EE-001B-4D6D-B6C8-BE062778B6C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722" y="879813"/>
            <a:ext cx="6638925"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3">
            <a:extLst>
              <a:ext uri="{FF2B5EF4-FFF2-40B4-BE49-F238E27FC236}">
                <a16:creationId xmlns:a16="http://schemas.microsoft.com/office/drawing/2014/main" id="{FA7782FA-5DFA-4D44-8E05-1FD283D76DAF}"/>
              </a:ext>
            </a:extLst>
          </p:cNvPr>
          <p:cNvSpPr txBox="1"/>
          <p:nvPr/>
        </p:nvSpPr>
        <p:spPr>
          <a:xfrm>
            <a:off x="6507202" y="1896936"/>
            <a:ext cx="5684797" cy="2962349"/>
          </a:xfrm>
          <a:prstGeom prst="rect">
            <a:avLst/>
          </a:prstGeom>
        </p:spPr>
        <p:txBody>
          <a:bodyPr vert="horz" wrap="square" lIns="0" tIns="12700" rIns="0" bIns="0" rtlCol="0" anchor="t">
            <a:spAutoFit/>
          </a:bodyPr>
          <a:lstStyle/>
          <a:p>
            <a:pPr marL="12700">
              <a:spcBef>
                <a:spcPts val="100"/>
              </a:spcBef>
            </a:pPr>
            <a:r>
              <a:rPr lang="en-US" sz="3800" b="1" spc="-35" dirty="0">
                <a:latin typeface="Arial"/>
                <a:cs typeface="Arial"/>
              </a:rPr>
              <a:t>D</a:t>
            </a:r>
            <a:r>
              <a:rPr sz="3800" b="1" spc="-35" dirty="0">
                <a:latin typeface="Arial"/>
                <a:cs typeface="Arial"/>
              </a:rPr>
              <a:t>epression</a:t>
            </a:r>
            <a:r>
              <a:rPr lang="en-US" sz="3800" spc="-35" dirty="0">
                <a:latin typeface="Arial"/>
                <a:cs typeface="Arial"/>
              </a:rPr>
              <a:t>:</a:t>
            </a:r>
          </a:p>
          <a:p>
            <a:pPr marL="12700">
              <a:spcBef>
                <a:spcPts val="100"/>
              </a:spcBef>
            </a:pPr>
            <a:r>
              <a:rPr lang="en-US" sz="3800" b="1" spc="-35" dirty="0">
                <a:solidFill>
                  <a:srgbClr val="FF0000"/>
                </a:solidFill>
                <a:latin typeface="Arial"/>
                <a:cs typeface="Arial"/>
              </a:rPr>
              <a:t>Second </a:t>
            </a:r>
            <a:r>
              <a:rPr lang="en-US" sz="3800" b="1" spc="-40" dirty="0">
                <a:solidFill>
                  <a:srgbClr val="FF0000"/>
                </a:solidFill>
                <a:latin typeface="Arial"/>
                <a:cs typeface="Arial"/>
              </a:rPr>
              <a:t>most </a:t>
            </a:r>
            <a:r>
              <a:rPr lang="en-US" sz="3800" b="1" spc="-35" dirty="0">
                <a:solidFill>
                  <a:srgbClr val="FF0000"/>
                </a:solidFill>
                <a:latin typeface="Arial"/>
                <a:cs typeface="Arial"/>
              </a:rPr>
              <a:t>costly</a:t>
            </a:r>
            <a:r>
              <a:rPr lang="en-US" sz="3800" b="1" spc="-140" dirty="0">
                <a:solidFill>
                  <a:srgbClr val="FF0000"/>
                </a:solidFill>
                <a:latin typeface="Arial"/>
                <a:cs typeface="Arial"/>
              </a:rPr>
              <a:t> </a:t>
            </a:r>
            <a:r>
              <a:rPr lang="en-US" sz="3800" b="1" spc="-45" dirty="0">
                <a:solidFill>
                  <a:srgbClr val="FF0000"/>
                </a:solidFill>
                <a:latin typeface="Arial"/>
                <a:cs typeface="Arial"/>
              </a:rPr>
              <a:t>disease worldwide (DALYs) 2020</a:t>
            </a:r>
            <a:endParaRPr lang="en-US" sz="3800" dirty="0">
              <a:latin typeface="Arial"/>
              <a:cs typeface="Arial"/>
            </a:endParaRPr>
          </a:p>
          <a:p>
            <a:pPr marL="12700">
              <a:spcBef>
                <a:spcPts val="100"/>
              </a:spcBef>
            </a:pPr>
            <a:endParaRPr sz="3800" dirty="0">
              <a:latin typeface="Arial"/>
              <a:cs typeface="Arial"/>
            </a:endParaRPr>
          </a:p>
        </p:txBody>
      </p:sp>
    </p:spTree>
    <p:extLst>
      <p:ext uri="{BB962C8B-B14F-4D97-AF65-F5344CB8AC3E}">
        <p14:creationId xmlns:p14="http://schemas.microsoft.com/office/powerpoint/2010/main" val="138423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7E9C-D00A-443D-84A4-555575836D84}"/>
              </a:ext>
            </a:extLst>
          </p:cNvPr>
          <p:cNvSpPr>
            <a:spLocks noGrp="1"/>
          </p:cNvSpPr>
          <p:nvPr>
            <p:ph type="title"/>
          </p:nvPr>
        </p:nvSpPr>
        <p:spPr>
          <a:xfrm>
            <a:off x="1827549" y="65475"/>
            <a:ext cx="10364451" cy="852995"/>
          </a:xfrm>
        </p:spPr>
        <p:txBody>
          <a:bodyPr>
            <a:normAutofit/>
          </a:bodyPr>
          <a:lstStyle/>
          <a:p>
            <a:r>
              <a:rPr lang="en-US" sz="4400" b="1" i="0" dirty="0">
                <a:solidFill>
                  <a:srgbClr val="7030A0"/>
                </a:solidFill>
              </a:rPr>
              <a:t>Disclosures</a:t>
            </a:r>
            <a:endParaRPr lang="en-GB" sz="4400" b="1" i="0" dirty="0">
              <a:solidFill>
                <a:srgbClr val="7030A0"/>
              </a:solidFill>
            </a:endParaRPr>
          </a:p>
        </p:txBody>
      </p:sp>
      <p:sp>
        <p:nvSpPr>
          <p:cNvPr id="3" name="Text Placeholder 2">
            <a:extLst>
              <a:ext uri="{FF2B5EF4-FFF2-40B4-BE49-F238E27FC236}">
                <a16:creationId xmlns:a16="http://schemas.microsoft.com/office/drawing/2014/main" id="{7376920C-D678-42EC-8969-EEB56056F676}"/>
              </a:ext>
            </a:extLst>
          </p:cNvPr>
          <p:cNvSpPr txBox="1">
            <a:spLocks/>
          </p:cNvSpPr>
          <p:nvPr/>
        </p:nvSpPr>
        <p:spPr bwMode="auto">
          <a:xfrm>
            <a:off x="382416" y="1314995"/>
            <a:ext cx="11567604" cy="52164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Blip>
                <a:blip r:embed="rId2"/>
              </a:buBlip>
            </a:pPr>
            <a:r>
              <a:rPr lang="en-US" altLang="en-US" sz="3200" dirty="0">
                <a:ea typeface="ＭＳ Ｐゴシック"/>
              </a:rPr>
              <a:t>No financial conflict of interest</a:t>
            </a:r>
          </a:p>
          <a:p>
            <a:pPr lvl="2">
              <a:buBlip>
                <a:blip r:embed="rId2"/>
              </a:buBlip>
            </a:pPr>
            <a:r>
              <a:rPr lang="en-US" altLang="en-US" sz="2800" dirty="0">
                <a:ea typeface="ＭＳ Ｐゴシック"/>
              </a:rPr>
              <a:t>FRQS award for MSc</a:t>
            </a:r>
          </a:p>
          <a:p>
            <a:pPr lvl="2">
              <a:buBlip>
                <a:blip r:embed="rId2"/>
              </a:buBlip>
            </a:pPr>
            <a:r>
              <a:rPr lang="en-US" altLang="en-US" sz="2800" dirty="0">
                <a:ea typeface="ＭＳ Ｐゴシック"/>
              </a:rPr>
              <a:t>Travel awards for APA conferences (APA Diversity Fellowship)</a:t>
            </a:r>
          </a:p>
          <a:p>
            <a:pPr lvl="2">
              <a:buBlip>
                <a:blip r:embed="rId2"/>
              </a:buBlip>
            </a:pPr>
            <a:r>
              <a:rPr lang="en-US" altLang="en-US" sz="2800" dirty="0">
                <a:ea typeface="ＭＳ Ｐゴシック"/>
              </a:rPr>
              <a:t>WHO lunch vouchers </a:t>
            </a:r>
            <a:r>
              <a:rPr lang="en-US" altLang="en-US" sz="2800" dirty="0">
                <a:ea typeface="ＭＳ Ｐゴシック"/>
                <a:sym typeface="Wingdings" panose="05000000000000000000" pitchFamily="2" charset="2"/>
              </a:rPr>
              <a:t> </a:t>
            </a:r>
          </a:p>
          <a:p>
            <a:pPr lvl="2">
              <a:buBlip>
                <a:blip r:embed="rId2"/>
              </a:buBlip>
            </a:pPr>
            <a:r>
              <a:rPr lang="en-US" altLang="en-US" sz="2800" dirty="0">
                <a:ea typeface="ＭＳ Ｐゴシック"/>
              </a:rPr>
              <a:t>All internship travels on a Line of Credit </a:t>
            </a:r>
            <a:r>
              <a:rPr lang="en-US" altLang="en-US" sz="2800" dirty="0">
                <a:ea typeface="ＭＳ Ｐゴシック"/>
                <a:sym typeface="Wingdings" panose="05000000000000000000" pitchFamily="2" charset="2"/>
              </a:rPr>
              <a:t> </a:t>
            </a:r>
            <a:endParaRPr lang="en-US" altLang="en-US" sz="2800" dirty="0">
              <a:ea typeface="ＭＳ Ｐゴシック"/>
            </a:endParaRPr>
          </a:p>
          <a:p>
            <a:pPr marL="0" indent="0">
              <a:buNone/>
            </a:pPr>
            <a:endParaRPr lang="en-US" altLang="en-US" sz="3200" dirty="0">
              <a:ea typeface="ＭＳ Ｐゴシック"/>
            </a:endParaRPr>
          </a:p>
          <a:p>
            <a:pPr>
              <a:buBlip>
                <a:blip r:embed="rId2"/>
              </a:buBlip>
            </a:pPr>
            <a:r>
              <a:rPr lang="en-US" altLang="en-US" sz="3200" dirty="0">
                <a:ea typeface="ＭＳ Ｐゴシック"/>
              </a:rPr>
              <a:t>It does not represent any organizational views</a:t>
            </a:r>
          </a:p>
          <a:p>
            <a:pPr marL="0" indent="0">
              <a:buNone/>
            </a:pPr>
            <a:endParaRPr lang="en-US" altLang="en-US" sz="3200" dirty="0">
              <a:ea typeface="ＭＳ Ｐゴシック"/>
            </a:endParaRPr>
          </a:p>
          <a:p>
            <a:pPr>
              <a:buBlip>
                <a:blip r:embed="rId2"/>
              </a:buBlip>
            </a:pPr>
            <a:r>
              <a:rPr lang="en-US" sz="3200" dirty="0">
                <a:ea typeface="ＭＳ Ｐゴシック"/>
              </a:rPr>
              <a:t>I am not </a:t>
            </a:r>
            <a:r>
              <a:rPr lang="en-US" sz="3200" b="1" dirty="0">
                <a:ea typeface="ＭＳ Ｐゴシック"/>
              </a:rPr>
              <a:t>yet</a:t>
            </a:r>
            <a:r>
              <a:rPr lang="en-US" sz="3200" dirty="0">
                <a:ea typeface="ＭＳ Ｐゴシック"/>
              </a:rPr>
              <a:t> a GMH expert but getting there!</a:t>
            </a:r>
            <a:endParaRPr lang="en-US" altLang="en-US" sz="3200" dirty="0">
              <a:ea typeface="ＭＳ Ｐゴシック"/>
            </a:endParaRPr>
          </a:p>
        </p:txBody>
      </p:sp>
    </p:spTree>
    <p:extLst>
      <p:ext uri="{BB962C8B-B14F-4D97-AF65-F5344CB8AC3E}">
        <p14:creationId xmlns:p14="http://schemas.microsoft.com/office/powerpoint/2010/main" val="36366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F1869A93-66C8-420B-BF6B-3FB69B10C4BE}"/>
              </a:ext>
            </a:extLst>
          </p:cNvPr>
          <p:cNvPicPr>
            <a:picLocks noGrp="1" noChangeAspect="1"/>
          </p:cNvPicPr>
          <p:nvPr>
            <p:ph/>
          </p:nvPr>
        </p:nvPicPr>
        <p:blipFill>
          <a:blip r:embed="rId2"/>
          <a:stretch>
            <a:fillRect/>
          </a:stretch>
        </p:blipFill>
        <p:spPr>
          <a:xfrm>
            <a:off x="2720893" y="879574"/>
            <a:ext cx="7073067" cy="5978425"/>
          </a:xfrm>
          <a:prstGeom prst="rect">
            <a:avLst/>
          </a:prstGeom>
        </p:spPr>
      </p:pic>
    </p:spTree>
    <p:extLst>
      <p:ext uri="{BB962C8B-B14F-4D97-AF65-F5344CB8AC3E}">
        <p14:creationId xmlns:p14="http://schemas.microsoft.com/office/powerpoint/2010/main" val="2367383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943499"/>
            <a:ext cx="12027489" cy="5798634"/>
          </a:xfrm>
        </p:spPr>
      </p:pic>
    </p:spTree>
    <p:extLst>
      <p:ext uri="{BB962C8B-B14F-4D97-AF65-F5344CB8AC3E}">
        <p14:creationId xmlns:p14="http://schemas.microsoft.com/office/powerpoint/2010/main" val="2576384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288869" y="854538"/>
            <a:ext cx="9335545" cy="5894605"/>
          </a:xfrm>
        </p:spPr>
      </p:pic>
    </p:spTree>
    <p:extLst>
      <p:ext uri="{BB962C8B-B14F-4D97-AF65-F5344CB8AC3E}">
        <p14:creationId xmlns:p14="http://schemas.microsoft.com/office/powerpoint/2010/main" val="3334260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7497" y="863357"/>
            <a:ext cx="8105080" cy="5905389"/>
          </a:xfrm>
          <a:prstGeom prst="rect">
            <a:avLst/>
          </a:prstGeom>
        </p:spPr>
      </p:pic>
      <p:sp>
        <p:nvSpPr>
          <p:cNvPr id="4" name="Flowchart: Connector 3"/>
          <p:cNvSpPr/>
          <p:nvPr/>
        </p:nvSpPr>
        <p:spPr>
          <a:xfrm>
            <a:off x="2840502" y="992163"/>
            <a:ext cx="167268" cy="156117"/>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7692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11977" y="62762"/>
            <a:ext cx="9578640" cy="903249"/>
          </a:xfrm>
        </p:spPr>
        <p:txBody>
          <a:bodyPr/>
          <a:lstStyle/>
          <a:p>
            <a:r>
              <a:rPr lang="en-US" b="1" dirty="0">
                <a:solidFill>
                  <a:srgbClr val="7030A0"/>
                </a:solidFill>
              </a:rPr>
              <a:t>Mental Health Costs</a:t>
            </a:r>
          </a:p>
        </p:txBody>
      </p:sp>
      <p:sp>
        <p:nvSpPr>
          <p:cNvPr id="6" name="Content Placeholder 5"/>
          <p:cNvSpPr>
            <a:spLocks noGrp="1"/>
          </p:cNvSpPr>
          <p:nvPr>
            <p:ph sz="quarter" idx="13"/>
          </p:nvPr>
        </p:nvSpPr>
        <p:spPr>
          <a:xfrm>
            <a:off x="0" y="1413164"/>
            <a:ext cx="11719932" cy="5094513"/>
          </a:xfrm>
        </p:spPr>
        <p:txBody>
          <a:bodyPr>
            <a:noAutofit/>
          </a:bodyPr>
          <a:lstStyle/>
          <a:p>
            <a:pPr marL="0" indent="0">
              <a:spcBef>
                <a:spcPts val="1200"/>
              </a:spcBef>
              <a:buClr>
                <a:schemeClr val="bg1"/>
              </a:buClr>
              <a:buNone/>
            </a:pPr>
            <a:r>
              <a:rPr lang="en-US" sz="2800" cap="none" dirty="0"/>
              <a:t>The </a:t>
            </a:r>
            <a:r>
              <a:rPr lang="en-US" sz="2800" b="1" cap="none" dirty="0"/>
              <a:t>World Economic Forum </a:t>
            </a:r>
            <a:r>
              <a:rPr lang="en-US" sz="2800" cap="none" dirty="0"/>
              <a:t>estimates:</a:t>
            </a:r>
          </a:p>
          <a:p>
            <a:pPr marL="0" indent="0">
              <a:spcBef>
                <a:spcPts val="1200"/>
              </a:spcBef>
              <a:buClr>
                <a:schemeClr val="bg1"/>
              </a:buClr>
              <a:buNone/>
            </a:pPr>
            <a:endParaRPr lang="en-US" sz="2000" cap="none" dirty="0"/>
          </a:p>
          <a:p>
            <a:pPr>
              <a:spcBef>
                <a:spcPts val="1200"/>
              </a:spcBef>
              <a:buClr>
                <a:schemeClr val="bg1"/>
              </a:buClr>
            </a:pPr>
            <a:r>
              <a:rPr lang="en-US" sz="2800" b="1" dirty="0"/>
              <a:t>C</a:t>
            </a:r>
            <a:r>
              <a:rPr lang="en-US" sz="2800" b="1" cap="none" dirty="0"/>
              <a:t>hronic diseases </a:t>
            </a:r>
            <a:r>
              <a:rPr lang="en-US" sz="2800" cap="none" dirty="0"/>
              <a:t>will cost the global economy about </a:t>
            </a:r>
            <a:r>
              <a:rPr lang="en-US" sz="2800" b="1" cap="none" dirty="0"/>
              <a:t>$ 50 trillion</a:t>
            </a:r>
            <a:r>
              <a:rPr lang="en-US" sz="2800" cap="none" dirty="0"/>
              <a:t> between </a:t>
            </a:r>
            <a:r>
              <a:rPr lang="en-US" sz="2800" b="1" cap="none" dirty="0"/>
              <a:t>2010 and 2030</a:t>
            </a:r>
            <a:r>
              <a:rPr lang="en-US" sz="2800" cap="none" dirty="0"/>
              <a:t>.</a:t>
            </a:r>
          </a:p>
          <a:p>
            <a:pPr marL="0" indent="0">
              <a:spcBef>
                <a:spcPts val="1200"/>
              </a:spcBef>
              <a:buClr>
                <a:schemeClr val="bg1"/>
              </a:buClr>
              <a:buNone/>
            </a:pPr>
            <a:endParaRPr lang="en-US" sz="2000" cap="none" dirty="0"/>
          </a:p>
          <a:p>
            <a:pPr>
              <a:spcBef>
                <a:spcPts val="1200"/>
              </a:spcBef>
              <a:buClr>
                <a:schemeClr val="bg1"/>
              </a:buClr>
            </a:pPr>
            <a:r>
              <a:rPr lang="en-US" sz="2800" b="1" cap="none" dirty="0"/>
              <a:t>One third </a:t>
            </a:r>
            <a:r>
              <a:rPr lang="en-US" sz="2800" cap="none" dirty="0"/>
              <a:t>(</a:t>
            </a:r>
            <a:r>
              <a:rPr lang="en-US" sz="2800" b="1" cap="none" dirty="0"/>
              <a:t>$16</a:t>
            </a:r>
            <a:r>
              <a:rPr lang="en-US" sz="2800" cap="none" dirty="0"/>
              <a:t> trillion) is attributed to </a:t>
            </a:r>
            <a:r>
              <a:rPr lang="en-US" sz="2800" cap="none" dirty="0">
                <a:solidFill>
                  <a:srgbClr val="FF0000"/>
                </a:solidFill>
              </a:rPr>
              <a:t>mental health conditions</a:t>
            </a:r>
            <a:r>
              <a:rPr lang="en-US" sz="2800" cap="none" dirty="0"/>
              <a:t>.</a:t>
            </a:r>
          </a:p>
          <a:p>
            <a:pPr marL="0" indent="0">
              <a:spcBef>
                <a:spcPts val="1200"/>
              </a:spcBef>
              <a:buClr>
                <a:schemeClr val="bg1"/>
              </a:buClr>
              <a:buNone/>
            </a:pPr>
            <a:endParaRPr lang="en-US" sz="2000" cap="none" dirty="0"/>
          </a:p>
          <a:p>
            <a:pPr lvl="1">
              <a:spcBef>
                <a:spcPts val="1200"/>
              </a:spcBef>
              <a:buClr>
                <a:schemeClr val="bg1"/>
              </a:buClr>
            </a:pPr>
            <a:r>
              <a:rPr lang="en-US" sz="2800" cap="none" dirty="0"/>
              <a:t>- Most of this cost is </a:t>
            </a:r>
            <a:r>
              <a:rPr lang="en-US" sz="2800" b="1" cap="none" dirty="0"/>
              <a:t>due to persistent disability, social care, and lost productivity</a:t>
            </a:r>
            <a:r>
              <a:rPr lang="en-US" dirty="0"/>
              <a:t>, less due to direct treatment, or prevention/promotion</a:t>
            </a:r>
            <a:endParaRPr lang="en-US" sz="2800" cap="none" dirty="0"/>
          </a:p>
          <a:p>
            <a:pPr>
              <a:spcBef>
                <a:spcPts val="1200"/>
              </a:spcBef>
              <a:buClr>
                <a:schemeClr val="bg1"/>
              </a:buClr>
            </a:pPr>
            <a:endParaRPr lang="en-US" sz="2800" cap="none" dirty="0"/>
          </a:p>
        </p:txBody>
      </p:sp>
    </p:spTree>
    <p:extLst>
      <p:ext uri="{BB962C8B-B14F-4D97-AF65-F5344CB8AC3E}">
        <p14:creationId xmlns:p14="http://schemas.microsoft.com/office/powerpoint/2010/main" val="4072359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a:extLst>
              <a:ext uri="{FF2B5EF4-FFF2-40B4-BE49-F238E27FC236}">
                <a16:creationId xmlns:a16="http://schemas.microsoft.com/office/drawing/2014/main" id="{296E8BBD-47A1-48E0-B6F3-468D9CF99F24}"/>
              </a:ext>
            </a:extLst>
          </p:cNvPr>
          <p:cNvSpPr>
            <a:spLocks noGrp="1" noChangeArrowheads="1"/>
          </p:cNvSpPr>
          <p:nvPr>
            <p:ph type="title"/>
          </p:nvPr>
        </p:nvSpPr>
        <p:spPr>
          <a:xfrm>
            <a:off x="1685728" y="53343"/>
            <a:ext cx="10364451" cy="802442"/>
          </a:xfrm>
        </p:spPr>
        <p:txBody>
          <a:bodyPr/>
          <a:lstStyle/>
          <a:p>
            <a:r>
              <a:rPr lang="en-US" altLang="en-US" b="1" dirty="0">
                <a:solidFill>
                  <a:srgbClr val="7030A0"/>
                </a:solidFill>
              </a:rPr>
              <a:t>Burden vs. Resources</a:t>
            </a:r>
            <a:endParaRPr lang="en-US" altLang="en-US" dirty="0">
              <a:solidFill>
                <a:srgbClr val="7030A0"/>
              </a:solidFill>
            </a:endParaRPr>
          </a:p>
        </p:txBody>
      </p:sp>
      <p:pic>
        <p:nvPicPr>
          <p:cNvPr id="374786" name="Picture 2" descr="2005_07_27_13_49_24_Page_09">
            <a:extLst>
              <a:ext uri="{FF2B5EF4-FFF2-40B4-BE49-F238E27FC236}">
                <a16:creationId xmlns:a16="http://schemas.microsoft.com/office/drawing/2014/main" id="{1237F984-FD81-4E19-92D8-AADAE889F268}"/>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a:xfrm>
            <a:off x="2191722" y="949234"/>
            <a:ext cx="7808556" cy="573391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97179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997" y="168182"/>
            <a:ext cx="6021805" cy="712023"/>
          </a:xfrm>
        </p:spPr>
        <p:txBody>
          <a:bodyPr>
            <a:normAutofit fontScale="90000"/>
          </a:bodyPr>
          <a:lstStyle/>
          <a:p>
            <a:r>
              <a:rPr lang="en-GB" b="1" cap="none" dirty="0">
                <a:solidFill>
                  <a:srgbClr val="7030A0"/>
                </a:solidFill>
              </a:rPr>
              <a:t>MH is Globally Neglected</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1" y="1425478"/>
            <a:ext cx="10494003" cy="4960188"/>
          </a:xfrm>
          <a:prstGeom prst="rect">
            <a:avLst/>
          </a:prstGeom>
        </p:spPr>
      </p:pic>
      <p:sp>
        <p:nvSpPr>
          <p:cNvPr id="4" name="TextBox 3">
            <a:extLst>
              <a:ext uri="{FF2B5EF4-FFF2-40B4-BE49-F238E27FC236}">
                <a16:creationId xmlns:a16="http://schemas.microsoft.com/office/drawing/2014/main" id="{FC094771-168D-514F-A627-2624F714D891}"/>
              </a:ext>
            </a:extLst>
          </p:cNvPr>
          <p:cNvSpPr txBox="1"/>
          <p:nvPr/>
        </p:nvSpPr>
        <p:spPr>
          <a:xfrm>
            <a:off x="9097283" y="6320486"/>
            <a:ext cx="3617126" cy="369332"/>
          </a:xfrm>
          <a:prstGeom prst="rect">
            <a:avLst/>
          </a:prstGeom>
          <a:noFill/>
        </p:spPr>
        <p:txBody>
          <a:bodyPr wrap="square" rtlCol="0">
            <a:spAutoFit/>
          </a:bodyPr>
          <a:lstStyle/>
          <a:p>
            <a:r>
              <a:rPr lang="en-US" dirty="0">
                <a:solidFill>
                  <a:schemeClr val="tx1">
                    <a:lumMod val="50000"/>
                    <a:lumOff val="50000"/>
                  </a:schemeClr>
                </a:solidFill>
                <a:latin typeface="Montserrat Light" pitchFamily="2" charset="77"/>
              </a:rPr>
              <a:t>WHO MH Atlas 2018</a:t>
            </a:r>
          </a:p>
        </p:txBody>
      </p:sp>
      <p:sp>
        <p:nvSpPr>
          <p:cNvPr id="5" name="Flowchart: Connector 4"/>
          <p:cNvSpPr/>
          <p:nvPr/>
        </p:nvSpPr>
        <p:spPr>
          <a:xfrm>
            <a:off x="1349296" y="1554124"/>
            <a:ext cx="501805" cy="319281"/>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855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337" y="970794"/>
            <a:ext cx="9705544" cy="4503372"/>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733177" y="100191"/>
            <a:ext cx="9705543" cy="769441"/>
          </a:xfrm>
          <a:noFill/>
          <a:ln/>
        </p:spPr>
        <p:txBody>
          <a:bodyPr wrap="square">
            <a:spAutoFit/>
          </a:bodyPr>
          <a:lstStyle/>
          <a:p>
            <a:pPr marL="0" indent="0">
              <a:spcBef>
                <a:spcPct val="0"/>
              </a:spcBef>
              <a:buNone/>
            </a:pPr>
            <a:r>
              <a:rPr lang="en-US" altLang="en-US" sz="4400" b="1" dirty="0">
                <a:solidFill>
                  <a:srgbClr val="7030A0"/>
                </a:solidFill>
                <a:latin typeface="+mj-lt"/>
                <a:ea typeface="+mj-ea"/>
                <a:cs typeface="+mj-cs"/>
              </a:rPr>
              <a:t>Global Health Funding, 1995 to 2015</a:t>
            </a:r>
          </a:p>
        </p:txBody>
      </p:sp>
      <p:sp>
        <p:nvSpPr>
          <p:cNvPr id="4100" name="Text Box 4"/>
          <p:cNvSpPr txBox="1">
            <a:spLocks noChangeArrowheads="1"/>
          </p:cNvSpPr>
          <p:nvPr/>
        </p:nvSpPr>
        <p:spPr bwMode="auto">
          <a:xfrm>
            <a:off x="3121632" y="5887206"/>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dirty="0" err="1"/>
              <a:t>Charlson</a:t>
            </a:r>
            <a:r>
              <a:rPr lang="en-US" altLang="en-US" sz="1059" dirty="0"/>
              <a:t> FJ, </a:t>
            </a:r>
            <a:r>
              <a:rPr lang="en-US" altLang="en-US" sz="1059" dirty="0" err="1"/>
              <a:t>Dieleman</a:t>
            </a:r>
            <a:r>
              <a:rPr lang="en-US" altLang="en-US" sz="1059" dirty="0"/>
              <a:t> J, Singh L, </a:t>
            </a:r>
            <a:r>
              <a:rPr lang="en-US" altLang="en-US" sz="1059" dirty="0" err="1"/>
              <a:t>Whiteford</a:t>
            </a:r>
            <a:r>
              <a:rPr lang="en-US" altLang="en-US" sz="1059" dirty="0"/>
              <a:t> HA (2017) Donor Financing of Global Mental Health, 1995—2015: An Assessment of Trends, Channels, and Alignment with the Disease Burden. PLOS ONE 12(1): e0169384. https://doi.org/10.1371/journal.pone.0169384</a:t>
            </a:r>
          </a:p>
          <a:p>
            <a:pPr eaLnBrk="1" hangingPunct="1"/>
            <a:r>
              <a:rPr lang="en-US" altLang="en-US" sz="1059" dirty="0">
                <a:hlinkClick r:id="rId3"/>
              </a:rPr>
              <a:t>http://journals.plos.org/plosone/article?id=10.1371/journal.pone.0169384</a:t>
            </a:r>
            <a:endParaRPr lang="en-US" altLang="en-US" sz="1059" dirty="0"/>
          </a:p>
        </p:txBody>
      </p:sp>
    </p:spTree>
    <p:extLst>
      <p:ext uri="{BB962C8B-B14F-4D97-AF65-F5344CB8AC3E}">
        <p14:creationId xmlns:p14="http://schemas.microsoft.com/office/powerpoint/2010/main" val="25614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0C23F4C-293E-465B-A514-2C202B75FEE6}"/>
              </a:ext>
            </a:extLst>
          </p:cNvPr>
          <p:cNvSpPr>
            <a:spLocks noGrp="1" noChangeArrowheads="1"/>
          </p:cNvSpPr>
          <p:nvPr>
            <p:ph type="title"/>
          </p:nvPr>
        </p:nvSpPr>
        <p:spPr>
          <a:xfrm>
            <a:off x="1807965" y="72854"/>
            <a:ext cx="7811047" cy="813715"/>
          </a:xfrm>
        </p:spPr>
        <p:txBody>
          <a:bodyPr>
            <a:normAutofit/>
          </a:bodyPr>
          <a:lstStyle/>
          <a:p>
            <a:r>
              <a:rPr lang="en-US" altLang="en-US" b="1" i="0" dirty="0">
                <a:solidFill>
                  <a:srgbClr val="7030A0"/>
                </a:solidFill>
              </a:rPr>
              <a:t>Consequences of low funding:</a:t>
            </a:r>
            <a:endParaRPr lang="en-US" altLang="en-US" i="0" dirty="0">
              <a:solidFill>
                <a:srgbClr val="7030A0"/>
              </a:solidFill>
            </a:endParaRPr>
          </a:p>
        </p:txBody>
      </p:sp>
      <p:sp>
        <p:nvSpPr>
          <p:cNvPr id="8195" name="Content Placeholder 2">
            <a:extLst>
              <a:ext uri="{FF2B5EF4-FFF2-40B4-BE49-F238E27FC236}">
                <a16:creationId xmlns:a16="http://schemas.microsoft.com/office/drawing/2014/main" id="{2F93AD4A-D462-4B00-B591-C1AE51EDBF0D}"/>
              </a:ext>
            </a:extLst>
          </p:cNvPr>
          <p:cNvSpPr>
            <a:spLocks noGrp="1"/>
          </p:cNvSpPr>
          <p:nvPr>
            <p:ph sz="quarter" idx="13"/>
          </p:nvPr>
        </p:nvSpPr>
        <p:spPr>
          <a:xfrm>
            <a:off x="943441" y="1140823"/>
            <a:ext cx="10708627" cy="5304365"/>
          </a:xfrm>
        </p:spPr>
        <p:txBody>
          <a:bodyPr vert="horz" lIns="91440" tIns="45720" rIns="91440" bIns="45720" rtlCol="0" anchor="t">
            <a:noAutofit/>
          </a:bodyPr>
          <a:lstStyle/>
          <a:p>
            <a:pPr>
              <a:buFont typeface="Wingdings" panose="05000000000000000000" pitchFamily="2" charset="2"/>
              <a:buChar char="§"/>
            </a:pPr>
            <a:r>
              <a:rPr lang="en-US" altLang="en-US" sz="2800" dirty="0"/>
              <a:t>Lack of resources</a:t>
            </a:r>
          </a:p>
          <a:p>
            <a:pPr>
              <a:buFont typeface="Wingdings" panose="05000000000000000000" pitchFamily="2" charset="2"/>
              <a:buChar char="§"/>
            </a:pPr>
            <a:endParaRPr lang="en-US" altLang="en-US" sz="2800" dirty="0"/>
          </a:p>
          <a:p>
            <a:pPr>
              <a:buFont typeface="Wingdings" panose="05000000000000000000" pitchFamily="2" charset="2"/>
              <a:buChar char="§"/>
            </a:pPr>
            <a:r>
              <a:rPr lang="en-US" altLang="en-US" sz="2800" cap="none" dirty="0"/>
              <a:t>Treatment Gap:</a:t>
            </a:r>
          </a:p>
          <a:p>
            <a:pPr lvl="1">
              <a:buFont typeface="Wingdings" panose="05000000000000000000" pitchFamily="2" charset="2"/>
              <a:buChar char="ü"/>
            </a:pPr>
            <a:r>
              <a:rPr lang="en-US" altLang="en-US" cap="none" dirty="0"/>
              <a:t>In high income countries, up to 50% go without treatment</a:t>
            </a:r>
          </a:p>
          <a:p>
            <a:pPr lvl="1">
              <a:buFont typeface="Wingdings" panose="05000000000000000000" pitchFamily="2" charset="2"/>
              <a:buChar char="ü"/>
            </a:pPr>
            <a:r>
              <a:rPr lang="en-US" altLang="en-US" cap="none" dirty="0"/>
              <a:t>Up to 90-95% in low- &amp; middle-income countries</a:t>
            </a:r>
          </a:p>
          <a:p>
            <a:pPr marL="457200" lvl="1" indent="0">
              <a:buNone/>
            </a:pPr>
            <a:endParaRPr lang="en-US" altLang="en-US" sz="2400" cap="none" dirty="0"/>
          </a:p>
          <a:p>
            <a:pPr>
              <a:buFont typeface="Wingdings" panose="05000000000000000000" pitchFamily="2" charset="2"/>
              <a:buChar char="§"/>
            </a:pPr>
            <a:r>
              <a:rPr lang="en-US" altLang="en-US" sz="2800" dirty="0"/>
              <a:t>Evidence-based practices are not readily available</a:t>
            </a:r>
          </a:p>
          <a:p>
            <a:pPr>
              <a:buFont typeface="Wingdings" panose="05000000000000000000" pitchFamily="2" charset="2"/>
              <a:buChar char="§"/>
            </a:pPr>
            <a:endParaRPr lang="en-US" altLang="en-US" sz="2800" dirty="0"/>
          </a:p>
          <a:p>
            <a:pPr>
              <a:buFont typeface="Wingdings" panose="05000000000000000000" pitchFamily="2" charset="2"/>
              <a:buChar char="§"/>
            </a:pPr>
            <a:r>
              <a:rPr lang="en-US" altLang="en-US" sz="2800" cap="none" dirty="0"/>
              <a:t>Human rights abuse:</a:t>
            </a:r>
          </a:p>
          <a:p>
            <a:pPr lvl="1">
              <a:buFont typeface="Wingdings" panose="05000000000000000000" pitchFamily="2" charset="2"/>
              <a:buChar char="ü"/>
            </a:pPr>
            <a:r>
              <a:rPr lang="en-US" altLang="en-US" cap="none" dirty="0"/>
              <a:t>Often in the very institutions that are responsible for care</a:t>
            </a:r>
          </a:p>
        </p:txBody>
      </p:sp>
    </p:spTree>
    <p:extLst>
      <p:ext uri="{BB962C8B-B14F-4D97-AF65-F5344CB8AC3E}">
        <p14:creationId xmlns:p14="http://schemas.microsoft.com/office/powerpoint/2010/main" val="2056906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670208" y="110129"/>
            <a:ext cx="5175654" cy="723351"/>
          </a:xfrm>
        </p:spPr>
        <p:txBody>
          <a:bodyPr>
            <a:normAutofit lnSpcReduction="10000"/>
          </a:bodyPr>
          <a:lstStyle/>
          <a:p>
            <a:pPr marL="0" indent="0">
              <a:buNone/>
            </a:pPr>
            <a:r>
              <a:rPr lang="en-GB" sz="4400" b="1" cap="none" dirty="0">
                <a:solidFill>
                  <a:srgbClr val="7030A0"/>
                </a:solidFill>
              </a:rPr>
              <a:t>Global Disparities</a:t>
            </a:r>
          </a:p>
        </p:txBody>
      </p:sp>
      <p:sp>
        <p:nvSpPr>
          <p:cNvPr id="4" name="Content Placeholder 2">
            <a:extLst>
              <a:ext uri="{FF2B5EF4-FFF2-40B4-BE49-F238E27FC236}">
                <a16:creationId xmlns:a16="http://schemas.microsoft.com/office/drawing/2014/main" id="{5E1272E1-7CA5-4A2B-A585-C3631B40CB85}"/>
              </a:ext>
            </a:extLst>
          </p:cNvPr>
          <p:cNvSpPr txBox="1">
            <a:spLocks/>
          </p:cNvSpPr>
          <p:nvPr/>
        </p:nvSpPr>
        <p:spPr>
          <a:xfrm>
            <a:off x="69668" y="1271239"/>
            <a:ext cx="11904617" cy="21447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90000"/>
              </a:lnSpc>
            </a:pPr>
            <a:r>
              <a:rPr lang="en-GB" altLang="en-US" sz="3000" cap="none" dirty="0">
                <a:ea typeface="ＭＳ Ｐゴシック"/>
              </a:rPr>
              <a:t>&gt;80% of the world’s population live in LMIC, </a:t>
            </a:r>
          </a:p>
          <a:p>
            <a:pPr>
              <a:lnSpc>
                <a:spcPct val="90000"/>
              </a:lnSpc>
            </a:pPr>
            <a:r>
              <a:rPr lang="en-GB" altLang="en-US" sz="3000" cap="none" dirty="0">
                <a:ea typeface="ＭＳ Ｐゴシック"/>
              </a:rPr>
              <a:t>&gt;90% of MH resources are in high-income countries (WHO, 2010).</a:t>
            </a:r>
          </a:p>
        </p:txBody>
      </p:sp>
      <p:pic>
        <p:nvPicPr>
          <p:cNvPr id="5" name="Content Placeholder 4">
            <a:extLst>
              <a:ext uri="{FF2B5EF4-FFF2-40B4-BE49-F238E27FC236}">
                <a16:creationId xmlns:a16="http://schemas.microsoft.com/office/drawing/2014/main" id="{F46F779B-1D72-45E9-8F4F-B0143D7D2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291" y="2343613"/>
            <a:ext cx="8693211" cy="4337357"/>
          </a:xfrm>
          <a:prstGeom prst="rect">
            <a:avLst/>
          </a:prstGeom>
        </p:spPr>
      </p:pic>
    </p:spTree>
    <p:extLst>
      <p:ext uri="{BB962C8B-B14F-4D97-AF65-F5344CB8AC3E}">
        <p14:creationId xmlns:p14="http://schemas.microsoft.com/office/powerpoint/2010/main" val="1000667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399EF965-9ABC-40B1-806A-C5897130571A}"/>
              </a:ext>
            </a:extLst>
          </p:cNvPr>
          <p:cNvSpPr>
            <a:spLocks noGrp="1"/>
          </p:cNvSpPr>
          <p:nvPr>
            <p:ph type="title"/>
          </p:nvPr>
        </p:nvSpPr>
        <p:spPr bwMode="auto">
          <a:xfrm>
            <a:off x="1680543" y="121381"/>
            <a:ext cx="8229600" cy="6069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it-IT" altLang="en-US" b="1" i="0" dirty="0">
                <a:solidFill>
                  <a:srgbClr val="7030A0"/>
                </a:solidFill>
                <a:ea typeface="ＭＳ Ｐゴシック" panose="020B0600070205080204" pitchFamily="34" charset="-128"/>
              </a:rPr>
              <a:t>Objectives</a:t>
            </a:r>
          </a:p>
        </p:txBody>
      </p:sp>
      <p:sp>
        <p:nvSpPr>
          <p:cNvPr id="33794" name="Text Placeholder 2">
            <a:extLst>
              <a:ext uri="{FF2B5EF4-FFF2-40B4-BE49-F238E27FC236}">
                <a16:creationId xmlns:a16="http://schemas.microsoft.com/office/drawing/2014/main" id="{74290F89-41ED-421D-94C7-74FBA30DEE42}"/>
              </a:ext>
            </a:extLst>
          </p:cNvPr>
          <p:cNvSpPr>
            <a:spLocks noGrp="1"/>
          </p:cNvSpPr>
          <p:nvPr>
            <p:ph type="body" idx="1"/>
          </p:nvPr>
        </p:nvSpPr>
        <p:spPr bwMode="auto">
          <a:xfrm>
            <a:off x="144966" y="1412477"/>
            <a:ext cx="11890917" cy="4050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a:bodyPr>
          <a:lstStyle/>
          <a:p>
            <a:pPr>
              <a:buFont typeface="Arial" panose="020B0604020202020204" pitchFamily="34" charset="0"/>
              <a:buNone/>
            </a:pPr>
            <a:r>
              <a:rPr lang="en-US" altLang="en-US" sz="2800" i="1" cap="none" dirty="0">
                <a:ea typeface="ＭＳ Ｐゴシック" panose="020B0600070205080204" pitchFamily="34" charset="-128"/>
              </a:rPr>
              <a:t>At the conclusion of this session, the participant will be able to: </a:t>
            </a:r>
          </a:p>
          <a:p>
            <a:pPr>
              <a:buFont typeface="Arial" panose="020B0604020202020204" pitchFamily="34" charset="0"/>
              <a:buNone/>
            </a:pPr>
            <a:endParaRPr lang="en-US" altLang="en-US" sz="2800" cap="none" dirty="0">
              <a:ea typeface="ＭＳ Ｐゴシック" panose="020B0600070205080204" pitchFamily="34" charset="-128"/>
            </a:endParaRPr>
          </a:p>
          <a:p>
            <a:pPr>
              <a:buBlip>
                <a:blip r:embed="rId2"/>
              </a:buBlip>
            </a:pPr>
            <a:r>
              <a:rPr lang="en-US" altLang="en-US" sz="2800" cap="none" dirty="0">
                <a:ea typeface="ＭＳ Ｐゴシック"/>
              </a:rPr>
              <a:t>Understand the </a:t>
            </a:r>
            <a:r>
              <a:rPr lang="en-US" altLang="en-US" sz="2800" cap="none" dirty="0">
                <a:solidFill>
                  <a:srgbClr val="FF0000"/>
                </a:solidFill>
                <a:ea typeface="ＭＳ Ｐゴシック"/>
              </a:rPr>
              <a:t>rationale for GMH</a:t>
            </a:r>
            <a:r>
              <a:rPr lang="en-US" altLang="en-US" sz="2800" cap="none" dirty="0">
                <a:ea typeface="ＭＳ Ｐゴシック"/>
              </a:rPr>
              <a:t> movements</a:t>
            </a:r>
          </a:p>
          <a:p>
            <a:pPr>
              <a:buBlip>
                <a:blip r:embed="rId2"/>
              </a:buBlip>
            </a:pPr>
            <a:r>
              <a:rPr lang="en-US" altLang="en-US" sz="2800" cap="none" dirty="0">
                <a:ea typeface="ＭＳ Ｐゴシック"/>
              </a:rPr>
              <a:t>Appreciate the</a:t>
            </a:r>
            <a:r>
              <a:rPr lang="en-US" sz="2800" cap="none" dirty="0">
                <a:ea typeface="ＭＳ Ｐゴシック"/>
              </a:rPr>
              <a:t> </a:t>
            </a:r>
            <a:r>
              <a:rPr lang="en-US" sz="2800" cap="none" dirty="0">
                <a:solidFill>
                  <a:srgbClr val="FF0000"/>
                </a:solidFill>
                <a:ea typeface="ＭＳ Ｐゴシック"/>
              </a:rPr>
              <a:t>global picture of </a:t>
            </a:r>
            <a:r>
              <a:rPr lang="en-US" altLang="en-US" sz="2800" cap="none" dirty="0">
                <a:solidFill>
                  <a:srgbClr val="FF0000"/>
                </a:solidFill>
                <a:ea typeface="ＭＳ Ｐゴシック"/>
              </a:rPr>
              <a:t>Mental Health conditions </a:t>
            </a:r>
            <a:r>
              <a:rPr lang="en-US" altLang="en-US" sz="2800" cap="none" dirty="0">
                <a:ea typeface="ＭＳ Ｐゴシック"/>
              </a:rPr>
              <a:t>and its challenges</a:t>
            </a:r>
            <a:endParaRPr lang="en-US" dirty="0">
              <a:ea typeface="ＭＳ Ｐゴシック"/>
            </a:endParaRPr>
          </a:p>
          <a:p>
            <a:pPr>
              <a:buBlip>
                <a:blip r:embed="rId2"/>
              </a:buBlip>
            </a:pPr>
            <a:r>
              <a:rPr lang="en-US" altLang="en-US" sz="2800" cap="none" dirty="0">
                <a:ea typeface="ＭＳ Ｐゴシック"/>
              </a:rPr>
              <a:t>Learn about the </a:t>
            </a:r>
            <a:r>
              <a:rPr lang="en-US" altLang="en-US" sz="2800" cap="none" dirty="0">
                <a:solidFill>
                  <a:srgbClr val="FF0000"/>
                </a:solidFill>
                <a:ea typeface="ＭＳ Ｐゴシック"/>
              </a:rPr>
              <a:t>key projects </a:t>
            </a:r>
            <a:r>
              <a:rPr lang="en-US" altLang="en-US" sz="2800" cap="none" dirty="0">
                <a:ea typeface="ＭＳ Ｐゴシック"/>
              </a:rPr>
              <a:t>(situational analysis &amp; implementations) in GMH</a:t>
            </a:r>
          </a:p>
          <a:p>
            <a:pPr marL="0" indent="0">
              <a:buNone/>
            </a:pPr>
            <a:endParaRPr lang="en-US" dirty="0">
              <a:ea typeface="ＭＳ Ｐゴシック"/>
            </a:endParaRPr>
          </a:p>
          <a:p>
            <a:pPr>
              <a:buBlip>
                <a:blip r:embed="rId2"/>
              </a:buBlip>
            </a:pPr>
            <a:r>
              <a:rPr lang="en-US" altLang="en-US" sz="2800" i="1" cap="none" dirty="0">
                <a:ea typeface="ＭＳ Ｐゴシック"/>
              </a:rPr>
              <a:t>Appreciate global human rights violations in mental health</a:t>
            </a:r>
          </a:p>
          <a:p>
            <a:pPr>
              <a:buBlip>
                <a:blip r:embed="rId2"/>
              </a:buBlip>
            </a:pPr>
            <a:r>
              <a:rPr lang="en-US" altLang="en-US" sz="2800" i="1" cap="none" dirty="0">
                <a:ea typeface="ＭＳ Ｐゴシック"/>
              </a:rPr>
              <a:t>Discuss some critical views of GMH</a:t>
            </a:r>
            <a:endParaRPr lang="en-US" altLang="en-US" sz="2400" i="1" cap="none" dirty="0">
              <a:ea typeface="ＭＳ Ｐゴシック"/>
            </a:endParaRPr>
          </a:p>
        </p:txBody>
      </p:sp>
    </p:spTree>
    <p:extLst>
      <p:ext uri="{BB962C8B-B14F-4D97-AF65-F5344CB8AC3E}">
        <p14:creationId xmlns:p14="http://schemas.microsoft.com/office/powerpoint/2010/main" val="2387530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CB920BE4-93EB-49F2-A9EC-4BD06F1DA071}"/>
              </a:ext>
            </a:extLst>
          </p:cNvPr>
          <p:cNvSpPr>
            <a:spLocks noGrp="1"/>
          </p:cNvSpPr>
          <p:nvPr>
            <p:ph type="title"/>
          </p:nvPr>
        </p:nvSpPr>
        <p:spPr>
          <a:xfrm>
            <a:off x="1776548" y="174171"/>
            <a:ext cx="8984659" cy="655892"/>
          </a:xfrm>
        </p:spPr>
        <p:txBody>
          <a:bodyPr/>
          <a:lstStyle/>
          <a:p>
            <a:r>
              <a:rPr lang="en-US" altLang="en-US" b="1" i="0" dirty="0">
                <a:solidFill>
                  <a:srgbClr val="7030A0"/>
                </a:solidFill>
              </a:rPr>
              <a:t>Interest in Primary Care</a:t>
            </a:r>
          </a:p>
        </p:txBody>
      </p:sp>
      <p:sp>
        <p:nvSpPr>
          <p:cNvPr id="59395" name="Content Placeholder 2">
            <a:extLst>
              <a:ext uri="{FF2B5EF4-FFF2-40B4-BE49-F238E27FC236}">
                <a16:creationId xmlns:a16="http://schemas.microsoft.com/office/drawing/2014/main" id="{35C4CF03-8E83-455A-998A-173162C84C3A}"/>
              </a:ext>
            </a:extLst>
          </p:cNvPr>
          <p:cNvSpPr>
            <a:spLocks noGrp="1"/>
          </p:cNvSpPr>
          <p:nvPr>
            <p:ph sz="quarter" idx="13"/>
          </p:nvPr>
        </p:nvSpPr>
        <p:spPr>
          <a:xfrm>
            <a:off x="331584" y="1712587"/>
            <a:ext cx="11634835" cy="4315350"/>
          </a:xfrm>
        </p:spPr>
        <p:txBody>
          <a:bodyPr>
            <a:normAutofit/>
          </a:bodyPr>
          <a:lstStyle/>
          <a:p>
            <a:pPr algn="just">
              <a:buFont typeface="Wingdings" panose="05000000000000000000" pitchFamily="2" charset="2"/>
              <a:buChar char="§"/>
            </a:pPr>
            <a:r>
              <a:rPr lang="en-US" altLang="en-US" cap="none" dirty="0"/>
              <a:t>WHO expert committee 1974:</a:t>
            </a:r>
          </a:p>
          <a:p>
            <a:pPr lvl="1" algn="just">
              <a:buFont typeface="Wingdings" panose="05000000000000000000" pitchFamily="2" charset="2"/>
              <a:buChar char="§"/>
            </a:pPr>
            <a:r>
              <a:rPr lang="en-US" altLang="en-US" sz="3200" i="1" cap="none" dirty="0"/>
              <a:t>In the developing countries, trained mental health professionals are very scarce indeed. Clearly, if basic mental health care is to be brought within reach of the mass of the population, </a:t>
            </a:r>
            <a:r>
              <a:rPr lang="en-US" altLang="en-US" sz="3200" i="1" cap="none" dirty="0">
                <a:solidFill>
                  <a:srgbClr val="FF0000"/>
                </a:solidFill>
              </a:rPr>
              <a:t>this will have to be done by non-specialized health workers</a:t>
            </a:r>
            <a:r>
              <a:rPr lang="en-US" altLang="en-US" sz="3200" i="1" cap="none" dirty="0"/>
              <a:t>…working in </a:t>
            </a:r>
            <a:r>
              <a:rPr lang="en-US" altLang="en-US" sz="3200" i="1" cap="none" dirty="0">
                <a:solidFill>
                  <a:srgbClr val="FF0000"/>
                </a:solidFill>
              </a:rPr>
              <a:t>collaboration</a:t>
            </a:r>
            <a:r>
              <a:rPr lang="en-US" altLang="en-US" sz="3200" i="1" cap="none" dirty="0"/>
              <a:t> with, and supported by, more specialized personnel. </a:t>
            </a:r>
          </a:p>
        </p:txBody>
      </p:sp>
    </p:spTree>
    <p:extLst>
      <p:ext uri="{BB962C8B-B14F-4D97-AF65-F5344CB8AC3E}">
        <p14:creationId xmlns:p14="http://schemas.microsoft.com/office/powerpoint/2010/main" val="4085727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193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4" name="Freeform: Shape 7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0417" name="Picture 1">
            <a:extLst>
              <a:ext uri="{FF2B5EF4-FFF2-40B4-BE49-F238E27FC236}">
                <a16:creationId xmlns:a16="http://schemas.microsoft.com/office/drawing/2014/main" id="{0161696E-1B20-4CC7-ABC9-FCDB36C20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71109" y="245643"/>
            <a:ext cx="4249781" cy="63667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2108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5C4CF03-8E83-455A-998A-173162C84C3A}"/>
              </a:ext>
            </a:extLst>
          </p:cNvPr>
          <p:cNvSpPr>
            <a:spLocks noGrp="1"/>
          </p:cNvSpPr>
          <p:nvPr>
            <p:ph sz="quarter" idx="13"/>
          </p:nvPr>
        </p:nvSpPr>
        <p:spPr>
          <a:xfrm>
            <a:off x="305752" y="1237786"/>
            <a:ext cx="11436481" cy="5330282"/>
          </a:xfrm>
        </p:spPr>
        <p:txBody>
          <a:bodyPr vert="horz" lIns="91440" tIns="45720" rIns="91440" bIns="45720" rtlCol="0" anchor="t">
            <a:normAutofit/>
          </a:bodyPr>
          <a:lstStyle/>
          <a:p>
            <a:pPr algn="just">
              <a:buFont typeface="Wingdings" panose="05000000000000000000" pitchFamily="2" charset="2"/>
              <a:buChar char="§"/>
            </a:pPr>
            <a:r>
              <a:rPr lang="en-US" altLang="en-US" sz="2800" i="1" cap="none" dirty="0"/>
              <a:t> </a:t>
            </a:r>
            <a:r>
              <a:rPr lang="en-GB" altLang="en-US" sz="2800" i="1" cap="none" dirty="0"/>
              <a:t>GMH is an </a:t>
            </a:r>
            <a:r>
              <a:rPr lang="en-GB" altLang="en-US" sz="2800" i="1" cap="none" dirty="0">
                <a:solidFill>
                  <a:srgbClr val="FF0000"/>
                </a:solidFill>
              </a:rPr>
              <a:t>international</a:t>
            </a:r>
            <a:r>
              <a:rPr lang="en-GB" altLang="en-US" sz="2800" i="1" cap="none" dirty="0"/>
              <a:t>, </a:t>
            </a:r>
            <a:r>
              <a:rPr lang="en-GB" altLang="en-US" sz="2800" i="1" cap="none" dirty="0">
                <a:solidFill>
                  <a:srgbClr val="FF0000"/>
                </a:solidFill>
              </a:rPr>
              <a:t>interdisciplinary</a:t>
            </a:r>
            <a:r>
              <a:rPr lang="en-GB" altLang="en-US" sz="2800" i="1" cap="none" dirty="0"/>
              <a:t>, </a:t>
            </a:r>
            <a:r>
              <a:rPr lang="en-GB" altLang="en-US" sz="2800" i="1" cap="none" dirty="0">
                <a:solidFill>
                  <a:srgbClr val="FF0000"/>
                </a:solidFill>
              </a:rPr>
              <a:t>culturally-sensitive</a:t>
            </a:r>
            <a:r>
              <a:rPr lang="en-GB" altLang="en-US" sz="2800" i="1" cap="none" dirty="0"/>
              <a:t>, and </a:t>
            </a:r>
            <a:r>
              <a:rPr lang="en-GB" altLang="en-US" sz="2800" i="1" cap="none" dirty="0">
                <a:solidFill>
                  <a:srgbClr val="FF0000"/>
                </a:solidFill>
              </a:rPr>
              <a:t>multi-sectoral </a:t>
            </a:r>
            <a:r>
              <a:rPr lang="en-GB" altLang="en-US" sz="2800" i="1" cap="none" dirty="0"/>
              <a:t>domain which </a:t>
            </a:r>
            <a:r>
              <a:rPr lang="en-GB" altLang="en-US" sz="2800" i="1" cap="none" dirty="0">
                <a:solidFill>
                  <a:srgbClr val="FF0000"/>
                </a:solidFill>
              </a:rPr>
              <a:t>promotes</a:t>
            </a:r>
            <a:r>
              <a:rPr lang="en-GB" altLang="en-US" sz="2800" i="1" cap="none" dirty="0"/>
              <a:t> mental health and wellbeing, the </a:t>
            </a:r>
            <a:r>
              <a:rPr lang="en-GB" altLang="en-US" sz="2800" i="1" cap="none" dirty="0">
                <a:solidFill>
                  <a:srgbClr val="FF0000"/>
                </a:solidFill>
              </a:rPr>
              <a:t>right to health</a:t>
            </a:r>
            <a:r>
              <a:rPr lang="en-GB" altLang="en-US" sz="2800" i="1" cap="none" dirty="0"/>
              <a:t>, and </a:t>
            </a:r>
            <a:r>
              <a:rPr lang="en-GB" altLang="en-US" sz="2800" i="1" cap="none" dirty="0">
                <a:solidFill>
                  <a:srgbClr val="FF0000"/>
                </a:solidFill>
              </a:rPr>
              <a:t>equity</a:t>
            </a:r>
            <a:r>
              <a:rPr lang="en-GB" altLang="en-US" sz="2800" i="1" cap="none" dirty="0"/>
              <a:t> in health for all. It encourages healthy behaviours and lifestyles; is committed to </a:t>
            </a:r>
            <a:r>
              <a:rPr lang="en-GB" altLang="en-US" sz="2800" i="1" cap="none" dirty="0">
                <a:solidFill>
                  <a:srgbClr val="FF0000"/>
                </a:solidFill>
              </a:rPr>
              <a:t>preventing</a:t>
            </a:r>
            <a:r>
              <a:rPr lang="en-GB" altLang="en-US" sz="2800" i="1" cap="none" dirty="0"/>
              <a:t> and </a:t>
            </a:r>
            <a:r>
              <a:rPr lang="en-GB" altLang="en-US" sz="2800" i="1" cap="none" dirty="0">
                <a:solidFill>
                  <a:srgbClr val="FF0000"/>
                </a:solidFill>
              </a:rPr>
              <a:t>treating</a:t>
            </a:r>
            <a:r>
              <a:rPr lang="en-GB" altLang="en-US" sz="2800" i="1" cap="none" dirty="0"/>
              <a:t> mental health conditions especially for </a:t>
            </a:r>
            <a:r>
              <a:rPr lang="en-GB" altLang="en-US" sz="2800" i="1" cap="none" dirty="0">
                <a:solidFill>
                  <a:srgbClr val="FF0000"/>
                </a:solidFill>
              </a:rPr>
              <a:t>vulnerable populations </a:t>
            </a:r>
            <a:r>
              <a:rPr lang="en-GB" altLang="en-US" sz="2800" i="1" cap="none" dirty="0"/>
              <a:t>(e.g., in settings of poverty, conflict, calamity, and trauma and in low- and middle income countries); and seeks to improve </a:t>
            </a:r>
            <a:r>
              <a:rPr lang="en-GB" altLang="en-US" sz="2800" i="1" cap="none" dirty="0">
                <a:solidFill>
                  <a:srgbClr val="FF0000"/>
                </a:solidFill>
              </a:rPr>
              <a:t>policies and programs</a:t>
            </a:r>
            <a:r>
              <a:rPr lang="en-GB" altLang="en-US" sz="2800" i="1" cap="none" dirty="0"/>
              <a:t>, professional practices and research, </a:t>
            </a:r>
            <a:r>
              <a:rPr lang="en-GB" altLang="en-US" sz="2800" i="1" cap="none" dirty="0">
                <a:solidFill>
                  <a:srgbClr val="FF0000"/>
                </a:solidFill>
              </a:rPr>
              <a:t>advocacy and awareness</a:t>
            </a:r>
            <a:r>
              <a:rPr lang="en-GB" altLang="en-US" sz="2800" i="1" cap="none" dirty="0"/>
              <a:t>, and social and environmental factors that affect health and wellbeing.                                                    </a:t>
            </a:r>
          </a:p>
          <a:p>
            <a:pPr marL="0" indent="0" algn="r">
              <a:buNone/>
            </a:pPr>
            <a:r>
              <a:rPr lang="en-GB" altLang="en-US" sz="2800" i="1" cap="none" dirty="0"/>
              <a:t>(Kelly </a:t>
            </a:r>
            <a:r>
              <a:rPr lang="en-GB" altLang="en-US" sz="2800" i="1" cap="none" dirty="0" err="1"/>
              <a:t>O’Donnel</a:t>
            </a:r>
            <a:r>
              <a:rPr lang="en-GB" altLang="en-US" sz="2800" i="1" cap="none" dirty="0"/>
              <a:t>)</a:t>
            </a:r>
          </a:p>
          <a:p>
            <a:pPr algn="just">
              <a:buFont typeface="Wingdings" panose="05000000000000000000" pitchFamily="2" charset="2"/>
              <a:buChar char="§"/>
            </a:pPr>
            <a:endParaRPr lang="en-GB" altLang="en-US" sz="2800" i="1" cap="none" dirty="0"/>
          </a:p>
          <a:p>
            <a:pPr marL="0" indent="0" algn="just">
              <a:buNone/>
            </a:pPr>
            <a:endParaRPr lang="en-GB" altLang="en-US" sz="2800" i="1" cap="none" dirty="0"/>
          </a:p>
        </p:txBody>
      </p:sp>
      <p:sp>
        <p:nvSpPr>
          <p:cNvPr id="6" name="Title 1">
            <a:extLst>
              <a:ext uri="{FF2B5EF4-FFF2-40B4-BE49-F238E27FC236}">
                <a16:creationId xmlns:a16="http://schemas.microsoft.com/office/drawing/2014/main" id="{25705BA6-305C-4ED8-992D-96ED110C7EDF}"/>
              </a:ext>
            </a:extLst>
          </p:cNvPr>
          <p:cNvSpPr>
            <a:spLocks noGrp="1"/>
          </p:cNvSpPr>
          <p:nvPr/>
        </p:nvSpPr>
        <p:spPr>
          <a:xfrm>
            <a:off x="1750423" y="167898"/>
            <a:ext cx="7062652" cy="746502"/>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eaLnBrk="1" hangingPunct="1"/>
            <a:r>
              <a:rPr lang="en-GB" altLang="en-US" sz="4400" b="1" dirty="0">
                <a:solidFill>
                  <a:srgbClr val="7030A0"/>
                </a:solidFill>
                <a:ea typeface="ＭＳ Ｐゴシック" panose="020B0600070205080204" pitchFamily="34" charset="-128"/>
              </a:rPr>
              <a:t>Global Mental Health</a:t>
            </a:r>
          </a:p>
        </p:txBody>
      </p:sp>
    </p:spTree>
    <p:extLst>
      <p:ext uri="{BB962C8B-B14F-4D97-AF65-F5344CB8AC3E}">
        <p14:creationId xmlns:p14="http://schemas.microsoft.com/office/powerpoint/2010/main" val="3459151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a:extLst>
              <a:ext uri="{FF2B5EF4-FFF2-40B4-BE49-F238E27FC236}">
                <a16:creationId xmlns:a16="http://schemas.microsoft.com/office/drawing/2014/main" id="{815BF34B-D0E3-4F24-B223-F657C1D8371B}"/>
              </a:ext>
            </a:extLst>
          </p:cNvPr>
          <p:cNvSpPr>
            <a:spLocks noGrp="1"/>
          </p:cNvSpPr>
          <p:nvPr>
            <p:ph type="body" idx="1"/>
          </p:nvPr>
        </p:nvSpPr>
        <p:spPr bwMode="auto">
          <a:xfrm>
            <a:off x="1696650" y="190005"/>
            <a:ext cx="10287655" cy="6043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marL="0" indent="0">
              <a:buNone/>
            </a:pPr>
            <a:r>
              <a:rPr lang="en-US" altLang="en-US" sz="4000" b="1" cap="none" dirty="0">
                <a:solidFill>
                  <a:srgbClr val="7030A0"/>
                </a:solidFill>
                <a:ea typeface="ＭＳ Ｐゴシック"/>
              </a:rPr>
              <a:t>Global Mental Health</a:t>
            </a:r>
            <a:r>
              <a:rPr lang="en-US" altLang="en-US" sz="3600" b="1" cap="none" dirty="0">
                <a:solidFill>
                  <a:srgbClr val="7030A0"/>
                </a:solidFill>
                <a:ea typeface="ＭＳ Ｐゴシック"/>
              </a:rPr>
              <a:t>: </a:t>
            </a:r>
          </a:p>
          <a:p>
            <a:pPr marL="0" indent="0">
              <a:buNone/>
            </a:pPr>
            <a:endParaRPr lang="en-US" altLang="en-US" sz="2000" b="1" cap="none" dirty="0">
              <a:solidFill>
                <a:srgbClr val="FF0000"/>
              </a:solidFill>
              <a:ea typeface="ＭＳ Ｐゴシック" panose="020B0600070205080204" pitchFamily="34" charset="-128"/>
            </a:endParaRPr>
          </a:p>
          <a:p>
            <a:pPr lvl="1">
              <a:buBlip>
                <a:blip r:embed="rId2"/>
              </a:buBlip>
            </a:pPr>
            <a:r>
              <a:rPr lang="en-US" altLang="en-US" b="1" i="1" cap="none" dirty="0">
                <a:ea typeface="ＭＳ Ｐゴシック"/>
              </a:rPr>
              <a:t>Evidence-based psychiatry</a:t>
            </a:r>
          </a:p>
          <a:p>
            <a:pPr lvl="1">
              <a:buBlip>
                <a:blip r:embed="rId2"/>
              </a:buBlip>
            </a:pPr>
            <a:r>
              <a:rPr lang="en-US" altLang="en-US" b="1" i="1" cap="none" dirty="0">
                <a:ea typeface="ＭＳ Ｐゴシック"/>
              </a:rPr>
              <a:t>Transcultural Psychiatry</a:t>
            </a:r>
          </a:p>
          <a:p>
            <a:pPr lvl="1">
              <a:buBlip>
                <a:blip r:embed="rId2"/>
              </a:buBlip>
            </a:pPr>
            <a:r>
              <a:rPr lang="en-US" altLang="en-US" b="1" i="1" cap="none" dirty="0">
                <a:ea typeface="ＭＳ Ｐゴシック"/>
              </a:rPr>
              <a:t>Social psychiatry and </a:t>
            </a:r>
            <a:r>
              <a:rPr lang="en-US" altLang="en-US" b="1" cap="none" dirty="0">
                <a:ea typeface="ＭＳ Ｐゴシック"/>
              </a:rPr>
              <a:t>social determinants of health</a:t>
            </a:r>
            <a:endParaRPr lang="en-US" altLang="en-US" b="1" i="1" cap="none" dirty="0">
              <a:ea typeface="ＭＳ Ｐゴシック"/>
            </a:endParaRPr>
          </a:p>
          <a:p>
            <a:pPr lvl="1">
              <a:buBlip>
                <a:blip r:embed="rId2"/>
              </a:buBlip>
            </a:pPr>
            <a:r>
              <a:rPr lang="en-US" altLang="en-US" b="1" i="1" cap="none" dirty="0">
                <a:ea typeface="ＭＳ Ｐゴシック"/>
              </a:rPr>
              <a:t>Country-specific conditions </a:t>
            </a:r>
            <a:endParaRPr lang="en-US" altLang="en-US" b="1" i="1" cap="none" dirty="0">
              <a:ea typeface="ＭＳ Ｐゴシック" panose="020B0600070205080204" pitchFamily="34" charset="-128"/>
            </a:endParaRPr>
          </a:p>
          <a:p>
            <a:pPr lvl="1">
              <a:buBlip>
                <a:blip r:embed="rId2"/>
              </a:buBlip>
            </a:pPr>
            <a:r>
              <a:rPr lang="en-US" altLang="en-US" b="1" cap="none" dirty="0">
                <a:ea typeface="ＭＳ Ｐゴシック"/>
              </a:rPr>
              <a:t>Epidemiology of mental health conditions </a:t>
            </a:r>
            <a:endParaRPr lang="en-US" altLang="en-US" b="1" cap="none" dirty="0">
              <a:ea typeface="ＭＳ Ｐゴシック" panose="020B0600070205080204" pitchFamily="34" charset="-128"/>
            </a:endParaRPr>
          </a:p>
          <a:p>
            <a:pPr lvl="1">
              <a:buFont typeface="Arial" panose="020B0604020202020204" pitchFamily="34" charset="0"/>
              <a:buBlip>
                <a:blip r:embed="rId2"/>
              </a:buBlip>
            </a:pPr>
            <a:r>
              <a:rPr lang="en-US" altLang="en-US" b="1" cap="none" dirty="0">
                <a:ea typeface="ＭＳ Ｐゴシック"/>
              </a:rPr>
              <a:t>Health policy and politics</a:t>
            </a:r>
          </a:p>
          <a:p>
            <a:pPr lvl="1">
              <a:buFont typeface="Arial" panose="020B0604020202020204" pitchFamily="34" charset="0"/>
              <a:buBlip>
                <a:blip r:embed="rId2"/>
              </a:buBlip>
            </a:pPr>
            <a:r>
              <a:rPr lang="en-US" altLang="en-US" b="1" cap="none" dirty="0">
                <a:ea typeface="ＭＳ Ｐゴシック"/>
              </a:rPr>
              <a:t>Health care systems</a:t>
            </a:r>
          </a:p>
          <a:p>
            <a:pPr lvl="1">
              <a:buFont typeface="Arial" panose="020B0604020202020204" pitchFamily="34" charset="0"/>
              <a:buBlip>
                <a:blip r:embed="rId2"/>
              </a:buBlip>
            </a:pPr>
            <a:r>
              <a:rPr lang="en-US" altLang="en-US" b="1" cap="none" dirty="0">
                <a:ea typeface="ＭＳ Ｐゴシック"/>
              </a:rPr>
              <a:t>Human rights issues</a:t>
            </a:r>
          </a:p>
          <a:p>
            <a:pPr lvl="1">
              <a:buFont typeface="Arial" panose="020B0604020202020204" pitchFamily="34" charset="0"/>
              <a:buBlip>
                <a:blip r:embed="rId2"/>
              </a:buBlip>
            </a:pPr>
            <a:r>
              <a:rPr lang="en-US" altLang="en-US" b="1" cap="none" dirty="0">
                <a:ea typeface="ＭＳ Ｐゴシック"/>
              </a:rPr>
              <a:t>Public health, Anthropology, Health economics</a:t>
            </a:r>
          </a:p>
        </p:txBody>
      </p:sp>
    </p:spTree>
    <p:extLst>
      <p:ext uri="{BB962C8B-B14F-4D97-AF65-F5344CB8AC3E}">
        <p14:creationId xmlns:p14="http://schemas.microsoft.com/office/powerpoint/2010/main" val="156663079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58802021-9019-4937-B604-86A657E3B505}"/>
              </a:ext>
            </a:extLst>
          </p:cNvPr>
          <p:cNvSpPr>
            <a:spLocks noGrp="1"/>
          </p:cNvSpPr>
          <p:nvPr>
            <p:ph type="title"/>
          </p:nvPr>
        </p:nvSpPr>
        <p:spPr bwMode="auto">
          <a:xfrm>
            <a:off x="1981200" y="44450"/>
            <a:ext cx="82296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b="1" dirty="0">
                <a:solidFill>
                  <a:srgbClr val="7030A0"/>
                </a:solidFill>
                <a:ea typeface="ＭＳ Ｐゴシック" panose="020B0600070205080204" pitchFamily="34" charset="-128"/>
              </a:rPr>
              <a:t>Global Mental Health</a:t>
            </a:r>
          </a:p>
        </p:txBody>
      </p:sp>
      <p:sp>
        <p:nvSpPr>
          <p:cNvPr id="3" name="Text Placeholder 2">
            <a:extLst>
              <a:ext uri="{FF2B5EF4-FFF2-40B4-BE49-F238E27FC236}">
                <a16:creationId xmlns:a16="http://schemas.microsoft.com/office/drawing/2014/main" id="{94D4D891-9736-4508-9711-57AC6E1AE417}"/>
              </a:ext>
            </a:extLst>
          </p:cNvPr>
          <p:cNvSpPr>
            <a:spLocks noGrp="1"/>
          </p:cNvSpPr>
          <p:nvPr>
            <p:ph type="body" idx="1"/>
          </p:nvPr>
        </p:nvSpPr>
        <p:spPr>
          <a:xfrm>
            <a:off x="1516965" y="873940"/>
            <a:ext cx="3975715" cy="5984060"/>
          </a:xfrm>
        </p:spPr>
        <p:txBody>
          <a:bodyPr vert="horz" lIns="82296" tIns="41148" rIns="82296" bIns="41148" rtlCol="0" anchor="t">
            <a:noAutofit/>
          </a:bodyPr>
          <a:lstStyle/>
          <a:p>
            <a:pPr marL="0" indent="0">
              <a:buNone/>
              <a:defRPr/>
            </a:pPr>
            <a:r>
              <a:rPr lang="en-US" sz="4400" b="1" i="1" cap="none" dirty="0">
                <a:solidFill>
                  <a:srgbClr val="00B0F0"/>
                </a:solidFill>
              </a:rPr>
              <a:t>Pioneers</a:t>
            </a:r>
          </a:p>
          <a:p>
            <a:pPr>
              <a:buFont typeface="Arial" charset="0"/>
              <a:buBlip>
                <a:blip r:embed="rId2"/>
              </a:buBlip>
              <a:defRPr/>
            </a:pPr>
            <a:r>
              <a:rPr lang="en-US" sz="2800" b="1" cap="none" dirty="0">
                <a:solidFill>
                  <a:srgbClr val="FF0000"/>
                </a:solidFill>
              </a:rPr>
              <a:t>Vikram Patel</a:t>
            </a:r>
          </a:p>
          <a:p>
            <a:pPr>
              <a:defRPr/>
            </a:pPr>
            <a:r>
              <a:rPr lang="en-US" sz="2800" b="1" cap="none" dirty="0" err="1">
                <a:solidFill>
                  <a:srgbClr val="FF0000"/>
                </a:solidFill>
              </a:rPr>
              <a:t>Shekar</a:t>
            </a:r>
            <a:r>
              <a:rPr lang="en-US" sz="2800" b="1" cap="none" dirty="0">
                <a:solidFill>
                  <a:srgbClr val="FF0000"/>
                </a:solidFill>
              </a:rPr>
              <a:t> </a:t>
            </a:r>
            <a:r>
              <a:rPr lang="en-US" sz="2800" b="1" cap="none" dirty="0" err="1">
                <a:solidFill>
                  <a:srgbClr val="FF0000"/>
                </a:solidFill>
              </a:rPr>
              <a:t>Saxena</a:t>
            </a:r>
            <a:endParaRPr lang="en-US" sz="2800" b="1" cap="none" dirty="0">
              <a:solidFill>
                <a:srgbClr val="FF0000"/>
              </a:solidFill>
            </a:endParaRPr>
          </a:p>
          <a:p>
            <a:pPr>
              <a:defRPr/>
            </a:pPr>
            <a:r>
              <a:rPr lang="en-US" sz="2800" b="1" dirty="0">
                <a:solidFill>
                  <a:srgbClr val="FF0000"/>
                </a:solidFill>
              </a:rPr>
              <a:t>Pamela Collins</a:t>
            </a:r>
          </a:p>
          <a:p>
            <a:pPr>
              <a:buFont typeface="Arial" charset="0"/>
              <a:buBlip>
                <a:blip r:embed="rId2"/>
              </a:buBlip>
              <a:defRPr/>
            </a:pPr>
            <a:r>
              <a:rPr lang="en-US" sz="2800" b="1" cap="none" dirty="0"/>
              <a:t>Eliot Sorel</a:t>
            </a:r>
          </a:p>
          <a:p>
            <a:pPr>
              <a:buFont typeface="Arial" charset="0"/>
              <a:buBlip>
                <a:blip r:embed="rId2"/>
              </a:buBlip>
              <a:defRPr/>
            </a:pPr>
            <a:r>
              <a:rPr lang="en-US" sz="2800" b="1" cap="none" dirty="0"/>
              <a:t>Julian Eaton</a:t>
            </a:r>
          </a:p>
          <a:p>
            <a:pPr>
              <a:buFont typeface="Arial" charset="0"/>
              <a:buBlip>
                <a:blip r:embed="rId2"/>
              </a:buBlip>
              <a:defRPr/>
            </a:pPr>
            <a:r>
              <a:rPr lang="en-US" sz="2800" b="1" cap="none" dirty="0"/>
              <a:t>James Griffith</a:t>
            </a:r>
          </a:p>
          <a:p>
            <a:pPr marL="0" indent="0">
              <a:buNone/>
              <a:defRPr/>
            </a:pPr>
            <a:r>
              <a:rPr lang="en-US" sz="4400" b="1" i="1" cap="none" dirty="0">
                <a:solidFill>
                  <a:srgbClr val="00B0F0"/>
                </a:solidFill>
              </a:rPr>
              <a:t>Critics</a:t>
            </a:r>
          </a:p>
          <a:p>
            <a:pPr>
              <a:buFont typeface="Arial" charset="0"/>
              <a:buBlip>
                <a:blip r:embed="rId2"/>
              </a:buBlip>
              <a:defRPr/>
            </a:pPr>
            <a:r>
              <a:rPr lang="en-US" sz="2800" b="1" cap="none" dirty="0"/>
              <a:t>China Mills</a:t>
            </a:r>
          </a:p>
          <a:p>
            <a:pPr>
              <a:buFont typeface="Arial" charset="0"/>
              <a:buBlip>
                <a:blip r:embed="rId2"/>
              </a:buBlip>
              <a:defRPr/>
            </a:pPr>
            <a:r>
              <a:rPr lang="en-US" sz="2800" b="1" cap="none" dirty="0"/>
              <a:t>Ethan Watters</a:t>
            </a:r>
          </a:p>
          <a:p>
            <a:pPr>
              <a:buFont typeface="Arial" charset="0"/>
              <a:buBlip>
                <a:blip r:embed="rId2"/>
              </a:buBlip>
              <a:defRPr/>
            </a:pPr>
            <a:endParaRPr lang="en-US" sz="2800" dirty="0"/>
          </a:p>
        </p:txBody>
      </p:sp>
      <p:sp>
        <p:nvSpPr>
          <p:cNvPr id="4" name="Text Placeholder 2">
            <a:extLst>
              <a:ext uri="{FF2B5EF4-FFF2-40B4-BE49-F238E27FC236}">
                <a16:creationId xmlns:a16="http://schemas.microsoft.com/office/drawing/2014/main" id="{BBE56864-6DB5-4661-B47A-5C870F30393C}"/>
              </a:ext>
            </a:extLst>
          </p:cNvPr>
          <p:cNvSpPr txBox="1">
            <a:spLocks/>
          </p:cNvSpPr>
          <p:nvPr/>
        </p:nvSpPr>
        <p:spPr>
          <a:xfrm>
            <a:off x="5666406" y="1035049"/>
            <a:ext cx="4108773" cy="5270747"/>
          </a:xfrm>
          <a:prstGeom prst="rect">
            <a:avLst/>
          </a:prstGeom>
        </p:spPr>
        <p:txBody>
          <a:bodyPr vert="horz" lIns="82296" tIns="41148" rIns="82296" bIns="41148" rtlCol="0" anchor="t">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Blip>
                <a:blip r:embed="rId2"/>
              </a:buBlip>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Blip>
                <a:blip r:embed="rId2"/>
              </a:buBlip>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Blip>
                <a:blip r:embed="rId2"/>
              </a:buBlip>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Blip>
                <a:blip r:embed="rId2"/>
              </a:buBlip>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Blip>
                <a:blip r:embed="rId2"/>
              </a:buBlip>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defRPr/>
            </a:pPr>
            <a:r>
              <a:rPr lang="en-US" sz="2800" b="1" cap="none" dirty="0"/>
              <a:t>Vincenzo Di Nicola</a:t>
            </a:r>
          </a:p>
          <a:p>
            <a:pPr marL="0" indent="0">
              <a:buNone/>
              <a:defRPr/>
            </a:pPr>
            <a:r>
              <a:rPr lang="en-US" sz="2800" b="1" cap="none" dirty="0"/>
              <a:t>Graham Thornicroft </a:t>
            </a:r>
          </a:p>
          <a:p>
            <a:pPr marL="0" indent="0">
              <a:buNone/>
              <a:defRPr/>
            </a:pPr>
            <a:r>
              <a:rPr lang="en-US" sz="2800" b="1" cap="none" dirty="0"/>
              <a:t>Samuel </a:t>
            </a:r>
            <a:r>
              <a:rPr lang="en-US" sz="2800" b="1" cap="none" dirty="0" err="1"/>
              <a:t>Okpaku</a:t>
            </a:r>
            <a:endParaRPr lang="en-US" sz="2800" b="1" cap="none" dirty="0"/>
          </a:p>
          <a:p>
            <a:pPr marL="0" indent="0">
              <a:buNone/>
              <a:defRPr/>
            </a:pPr>
            <a:r>
              <a:rPr lang="en-US" sz="2800" b="1" cap="none" dirty="0"/>
              <a:t>Gabriel </a:t>
            </a:r>
            <a:r>
              <a:rPr lang="en-US" sz="2800" b="1" cap="none" dirty="0" err="1"/>
              <a:t>Ivbijaro</a:t>
            </a:r>
            <a:endParaRPr lang="en-US" sz="2800" b="1" cap="none" dirty="0"/>
          </a:p>
          <a:p>
            <a:pPr marL="0" indent="0">
              <a:buNone/>
              <a:defRPr/>
            </a:pPr>
            <a:r>
              <a:rPr lang="en-US" sz="2800" b="1" cap="none" dirty="0"/>
              <a:t>Brandon </a:t>
            </a:r>
            <a:r>
              <a:rPr lang="en-US" sz="2800" b="1" cap="none" dirty="0" err="1"/>
              <a:t>Kohrt</a:t>
            </a:r>
            <a:endParaRPr lang="en-US" sz="2800" b="1" cap="none" dirty="0"/>
          </a:p>
          <a:p>
            <a:pPr marL="0" indent="0">
              <a:buNone/>
              <a:defRPr/>
            </a:pPr>
            <a:r>
              <a:rPr lang="en-US" sz="2800" b="1" cap="none" dirty="0">
                <a:solidFill>
                  <a:srgbClr val="FFC000"/>
                </a:solidFill>
              </a:rPr>
              <a:t>Duncan Pederson</a:t>
            </a:r>
          </a:p>
          <a:p>
            <a:pPr marL="0" indent="0">
              <a:buNone/>
              <a:defRPr/>
            </a:pPr>
            <a:r>
              <a:rPr lang="en-US" sz="2800" b="1" cap="none" dirty="0">
                <a:solidFill>
                  <a:srgbClr val="FFC000"/>
                </a:solidFill>
              </a:rPr>
              <a:t>Laurence </a:t>
            </a:r>
            <a:r>
              <a:rPr lang="en-US" sz="2800" b="1" cap="none" dirty="0" err="1">
                <a:solidFill>
                  <a:srgbClr val="FFC000"/>
                </a:solidFill>
              </a:rPr>
              <a:t>Kirmayer</a:t>
            </a:r>
            <a:endParaRPr lang="en-US" sz="2800" b="1" cap="none" dirty="0">
              <a:solidFill>
                <a:srgbClr val="FFC000"/>
              </a:solidFill>
            </a:endParaRPr>
          </a:p>
          <a:p>
            <a:pPr marL="0" indent="0">
              <a:buNone/>
              <a:defRPr/>
            </a:pPr>
            <a:r>
              <a:rPr lang="en-US" sz="2800" b="1" cap="none" dirty="0"/>
              <a:t>Many Others </a:t>
            </a:r>
          </a:p>
          <a:p>
            <a:pPr marL="0" indent="0">
              <a:buNone/>
              <a:defRPr/>
            </a:pPr>
            <a:endParaRPr lang="en-US" sz="2800" b="1" cap="none" dirty="0">
              <a:solidFill>
                <a:srgbClr val="FFC000"/>
              </a:solidFill>
            </a:endParaRPr>
          </a:p>
        </p:txBody>
      </p:sp>
    </p:spTree>
    <p:extLst>
      <p:ext uri="{BB962C8B-B14F-4D97-AF65-F5344CB8AC3E}">
        <p14:creationId xmlns:p14="http://schemas.microsoft.com/office/powerpoint/2010/main" val="19637389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73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4" name="Freeform: Shape 7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5537" name="Picture 2">
            <a:extLst>
              <a:ext uri="{FF2B5EF4-FFF2-40B4-BE49-F238E27FC236}">
                <a16:creationId xmlns:a16="http://schemas.microsoft.com/office/drawing/2014/main" id="{41CBE0AE-9A93-4E60-A155-2EAC35348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621701" y="374468"/>
            <a:ext cx="4854048" cy="63659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7013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460AC427-4F39-47AF-B92B-280EA98A9EEA}"/>
              </a:ext>
            </a:extLst>
          </p:cNvPr>
          <p:cNvSpPr>
            <a:spLocks noGrp="1" noChangeArrowheads="1"/>
          </p:cNvSpPr>
          <p:nvPr>
            <p:ph type="title"/>
          </p:nvPr>
        </p:nvSpPr>
        <p:spPr>
          <a:xfrm>
            <a:off x="1718029" y="89210"/>
            <a:ext cx="10364451" cy="870630"/>
          </a:xfrm>
        </p:spPr>
        <p:txBody>
          <a:bodyPr/>
          <a:lstStyle/>
          <a:p>
            <a:r>
              <a:rPr lang="en-US" altLang="en-US" b="1" i="0" dirty="0">
                <a:solidFill>
                  <a:srgbClr val="7030A0"/>
                </a:solidFill>
              </a:rPr>
              <a:t>GMH Focus</a:t>
            </a:r>
          </a:p>
        </p:txBody>
      </p:sp>
      <p:sp>
        <p:nvSpPr>
          <p:cNvPr id="378883" name="Rectangle 3">
            <a:extLst>
              <a:ext uri="{FF2B5EF4-FFF2-40B4-BE49-F238E27FC236}">
                <a16:creationId xmlns:a16="http://schemas.microsoft.com/office/drawing/2014/main" id="{BFFB7E82-1642-4687-AAA6-EB591D3C3A51}"/>
              </a:ext>
            </a:extLst>
          </p:cNvPr>
          <p:cNvSpPr>
            <a:spLocks noGrp="1" noChangeArrowheads="1"/>
          </p:cNvSpPr>
          <p:nvPr>
            <p:ph sz="quarter" idx="13"/>
          </p:nvPr>
        </p:nvSpPr>
        <p:spPr>
          <a:xfrm>
            <a:off x="111512" y="1335186"/>
            <a:ext cx="11970968" cy="5114166"/>
          </a:xfrm>
        </p:spPr>
        <p:txBody>
          <a:bodyPr vert="horz" lIns="91440" tIns="45720" rIns="91440" bIns="45720" rtlCol="0" anchor="t">
            <a:normAutofit/>
          </a:bodyPr>
          <a:lstStyle/>
          <a:p>
            <a:r>
              <a:rPr lang="en-US" altLang="en-US" cap="none" dirty="0"/>
              <a:t>Primary care, community &amp; collaborative care (</a:t>
            </a:r>
            <a:r>
              <a:rPr lang="en-US" altLang="en-US" cap="none" dirty="0">
                <a:solidFill>
                  <a:srgbClr val="FF0000"/>
                </a:solidFill>
              </a:rPr>
              <a:t>Infrastructures</a:t>
            </a:r>
            <a:r>
              <a:rPr lang="en-US" altLang="en-US" cap="none" dirty="0"/>
              <a:t>)</a:t>
            </a:r>
          </a:p>
          <a:p>
            <a:r>
              <a:rPr lang="en-US" altLang="en-US" cap="none" dirty="0"/>
              <a:t>Early detection, intervention, psycho-education (</a:t>
            </a:r>
            <a:r>
              <a:rPr lang="en-US" altLang="en-US" b="1" dirty="0">
                <a:solidFill>
                  <a:srgbClr val="FF0000"/>
                </a:solidFill>
              </a:rPr>
              <a:t>Recovery</a:t>
            </a:r>
            <a:r>
              <a:rPr lang="en-US" altLang="en-US" cap="none" dirty="0"/>
              <a:t>)</a:t>
            </a:r>
          </a:p>
          <a:p>
            <a:r>
              <a:rPr lang="en-US" altLang="en-US" cap="none" dirty="0"/>
              <a:t>Mental health financing/policy (</a:t>
            </a:r>
            <a:r>
              <a:rPr lang="en-US" altLang="en-US" cap="none" dirty="0">
                <a:solidFill>
                  <a:srgbClr val="FF0000"/>
                </a:solidFill>
              </a:rPr>
              <a:t>Funding</a:t>
            </a:r>
            <a:r>
              <a:rPr lang="en-US" altLang="en-US" cap="none" dirty="0"/>
              <a:t>)</a:t>
            </a:r>
          </a:p>
          <a:p>
            <a:r>
              <a:rPr lang="en-US" altLang="en-US" cap="none" dirty="0"/>
              <a:t>Quality of care (</a:t>
            </a:r>
            <a:r>
              <a:rPr lang="en-US" altLang="en-US" cap="none" dirty="0">
                <a:solidFill>
                  <a:srgbClr val="FF0000"/>
                </a:solidFill>
              </a:rPr>
              <a:t>Evidence-based</a:t>
            </a:r>
            <a:r>
              <a:rPr lang="en-US" altLang="en-US" cap="none" dirty="0"/>
              <a:t>)</a:t>
            </a:r>
          </a:p>
          <a:p>
            <a:r>
              <a:rPr lang="en-US" altLang="en-US" cap="none" dirty="0">
                <a:solidFill>
                  <a:srgbClr val="FF0000"/>
                </a:solidFill>
              </a:rPr>
              <a:t>Ethics and human rights</a:t>
            </a:r>
          </a:p>
          <a:p>
            <a:r>
              <a:rPr lang="en-US" altLang="en-US" cap="none" dirty="0">
                <a:solidFill>
                  <a:srgbClr val="FF0000"/>
                </a:solidFill>
              </a:rPr>
              <a:t>Stigma reduction</a:t>
            </a:r>
            <a:endParaRPr lang="en-US" dirty="0">
              <a:solidFill>
                <a:srgbClr val="FF0000"/>
              </a:solidFill>
            </a:endParaRPr>
          </a:p>
        </p:txBody>
      </p:sp>
    </p:spTree>
    <p:extLst>
      <p:ext uri="{BB962C8B-B14F-4D97-AF65-F5344CB8AC3E}">
        <p14:creationId xmlns:p14="http://schemas.microsoft.com/office/powerpoint/2010/main" val="2330143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36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68A3CC33-2CD1-484A-BC72-A8A01FB3C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664" y="287383"/>
            <a:ext cx="4924434" cy="6374674"/>
          </a:xfrm>
          <a:prstGeom prst="rect">
            <a:avLst/>
          </a:prstGeom>
        </p:spPr>
      </p:pic>
    </p:spTree>
    <p:extLst>
      <p:ext uri="{BB962C8B-B14F-4D97-AF65-F5344CB8AC3E}">
        <p14:creationId xmlns:p14="http://schemas.microsoft.com/office/powerpoint/2010/main" val="338718759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987" y="162012"/>
            <a:ext cx="9598745" cy="653364"/>
          </a:xfrm>
        </p:spPr>
        <p:txBody>
          <a:bodyPr/>
          <a:lstStyle/>
          <a:p>
            <a:r>
              <a:rPr lang="en-GB" b="1" i="0" dirty="0">
                <a:solidFill>
                  <a:srgbClr val="7030A0"/>
                </a:solidFill>
              </a:rPr>
              <a:t>GMH journey so far</a:t>
            </a:r>
          </a:p>
        </p:txBody>
      </p:sp>
      <p:pic>
        <p:nvPicPr>
          <p:cNvPr id="6" name="Picture 5">
            <a:extLst>
              <a:ext uri="{FF2B5EF4-FFF2-40B4-BE49-F238E27FC236}">
                <a16:creationId xmlns:a16="http://schemas.microsoft.com/office/drawing/2014/main" id="{34A05984-8A08-4E6A-A0EF-D0CB42CACAA8}"/>
              </a:ext>
            </a:extLst>
          </p:cNvPr>
          <p:cNvPicPr>
            <a:picLocks noChangeAspect="1"/>
          </p:cNvPicPr>
          <p:nvPr/>
        </p:nvPicPr>
        <p:blipFill>
          <a:blip r:embed="rId2"/>
          <a:stretch>
            <a:fillRect/>
          </a:stretch>
        </p:blipFill>
        <p:spPr>
          <a:xfrm>
            <a:off x="1663986" y="1076860"/>
            <a:ext cx="9598745" cy="2832115"/>
          </a:xfrm>
          <a:prstGeom prst="rect">
            <a:avLst/>
          </a:prstGeom>
        </p:spPr>
      </p:pic>
      <p:pic>
        <p:nvPicPr>
          <p:cNvPr id="7" name="Picture 6">
            <a:extLst>
              <a:ext uri="{FF2B5EF4-FFF2-40B4-BE49-F238E27FC236}">
                <a16:creationId xmlns:a16="http://schemas.microsoft.com/office/drawing/2014/main" id="{B5F7570F-3AE8-4686-A075-E3595279C36B}"/>
              </a:ext>
            </a:extLst>
          </p:cNvPr>
          <p:cNvPicPr>
            <a:picLocks noChangeAspect="1"/>
          </p:cNvPicPr>
          <p:nvPr/>
        </p:nvPicPr>
        <p:blipFill>
          <a:blip r:embed="rId3"/>
          <a:stretch>
            <a:fillRect/>
          </a:stretch>
        </p:blipFill>
        <p:spPr>
          <a:xfrm>
            <a:off x="1663986" y="3766780"/>
            <a:ext cx="10057602" cy="2929208"/>
          </a:xfrm>
          <a:prstGeom prst="rect">
            <a:avLst/>
          </a:prstGeom>
        </p:spPr>
      </p:pic>
    </p:spTree>
    <p:extLst>
      <p:ext uri="{BB962C8B-B14F-4D97-AF65-F5344CB8AC3E}">
        <p14:creationId xmlns:p14="http://schemas.microsoft.com/office/powerpoint/2010/main" val="32469665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96AD229B-5032-4EF6-A5C3-E1647523C013}"/>
              </a:ext>
            </a:extLst>
          </p:cNvPr>
          <p:cNvSpPr>
            <a:spLocks noGrp="1"/>
          </p:cNvSpPr>
          <p:nvPr>
            <p:ph sz="quarter" idx="13"/>
          </p:nvPr>
        </p:nvSpPr>
        <p:spPr>
          <a:xfrm>
            <a:off x="129310" y="3100038"/>
            <a:ext cx="12062690" cy="3757962"/>
          </a:xfrm>
        </p:spPr>
        <p:txBody>
          <a:bodyPr>
            <a:normAutofit/>
          </a:bodyPr>
          <a:lstStyle/>
          <a:p>
            <a:pPr>
              <a:buFont typeface="Wingdings" panose="05000000000000000000" pitchFamily="2" charset="2"/>
              <a:buChar char="§"/>
            </a:pPr>
            <a:r>
              <a:rPr lang="en-GB" altLang="en-US" sz="3200" cap="none" dirty="0">
                <a:solidFill>
                  <a:srgbClr val="1F497D"/>
                </a:solidFill>
              </a:rPr>
              <a:t>No health without mental health</a:t>
            </a:r>
          </a:p>
          <a:p>
            <a:pPr>
              <a:buFont typeface="Wingdings" panose="05000000000000000000" pitchFamily="2" charset="2"/>
              <a:buChar char="§"/>
            </a:pPr>
            <a:r>
              <a:rPr lang="en-GB" altLang="en-US" sz="3200" cap="none" dirty="0">
                <a:solidFill>
                  <a:srgbClr val="1F497D"/>
                </a:solidFill>
              </a:rPr>
              <a:t>Resources for mental health: </a:t>
            </a:r>
            <a:r>
              <a:rPr lang="en-US" altLang="en-US" sz="3200" cap="none" dirty="0">
                <a:solidFill>
                  <a:srgbClr val="1F497D"/>
                </a:solidFill>
              </a:rPr>
              <a:t>scarcity, inequity, and inefficiency</a:t>
            </a:r>
          </a:p>
          <a:p>
            <a:pPr>
              <a:buFont typeface="Wingdings" panose="05000000000000000000" pitchFamily="2" charset="2"/>
              <a:buChar char="§"/>
            </a:pPr>
            <a:r>
              <a:rPr lang="en-GB" altLang="en-US" sz="3200" cap="none" dirty="0">
                <a:solidFill>
                  <a:srgbClr val="1F497D"/>
                </a:solidFill>
              </a:rPr>
              <a:t>Treatment and prevention of mental disorders</a:t>
            </a:r>
          </a:p>
          <a:p>
            <a:pPr>
              <a:buFont typeface="Wingdings" panose="05000000000000000000" pitchFamily="2" charset="2"/>
              <a:buChar char="§"/>
            </a:pPr>
            <a:r>
              <a:rPr lang="en-GB" altLang="en-US" sz="3200" cap="none" dirty="0">
                <a:solidFill>
                  <a:srgbClr val="1F497D"/>
                </a:solidFill>
              </a:rPr>
              <a:t>Mental health systems, policies</a:t>
            </a:r>
          </a:p>
          <a:p>
            <a:pPr>
              <a:buFont typeface="Wingdings" panose="05000000000000000000" pitchFamily="2" charset="2"/>
              <a:buChar char="§"/>
            </a:pPr>
            <a:r>
              <a:rPr lang="en-GB" altLang="en-US" sz="3200" cap="none" dirty="0">
                <a:solidFill>
                  <a:srgbClr val="1F497D"/>
                </a:solidFill>
              </a:rPr>
              <a:t>Call to action</a:t>
            </a:r>
          </a:p>
        </p:txBody>
      </p:sp>
      <p:pic>
        <p:nvPicPr>
          <p:cNvPr id="3" name="Picture 2"/>
          <p:cNvPicPr>
            <a:picLocks noChangeAspect="1"/>
          </p:cNvPicPr>
          <p:nvPr/>
        </p:nvPicPr>
        <p:blipFill>
          <a:blip r:embed="rId3"/>
          <a:stretch>
            <a:fillRect/>
          </a:stretch>
        </p:blipFill>
        <p:spPr>
          <a:xfrm>
            <a:off x="1443766" y="167268"/>
            <a:ext cx="9974733" cy="2821258"/>
          </a:xfrm>
          <a:prstGeom prst="rect">
            <a:avLst/>
          </a:prstGeom>
        </p:spPr>
      </p:pic>
    </p:spTree>
    <p:extLst>
      <p:ext uri="{BB962C8B-B14F-4D97-AF65-F5344CB8AC3E}">
        <p14:creationId xmlns:p14="http://schemas.microsoft.com/office/powerpoint/2010/main" val="314264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3BE0-FC89-459A-BA1D-0F083651963B}"/>
              </a:ext>
            </a:extLst>
          </p:cNvPr>
          <p:cNvSpPr>
            <a:spLocks noGrp="1"/>
          </p:cNvSpPr>
          <p:nvPr>
            <p:ph type="title"/>
          </p:nvPr>
        </p:nvSpPr>
        <p:spPr>
          <a:xfrm>
            <a:off x="1644824" y="150273"/>
            <a:ext cx="5831197" cy="636303"/>
          </a:xfrm>
        </p:spPr>
        <p:txBody>
          <a:bodyPr>
            <a:noAutofit/>
          </a:bodyPr>
          <a:lstStyle/>
          <a:p>
            <a:r>
              <a:rPr lang="en-US" b="1" i="0" dirty="0">
                <a:solidFill>
                  <a:srgbClr val="7030A0"/>
                </a:solidFill>
              </a:rPr>
              <a:t>My Journey</a:t>
            </a:r>
          </a:p>
        </p:txBody>
      </p:sp>
      <p:sp>
        <p:nvSpPr>
          <p:cNvPr id="4" name="Text Placeholder 2">
            <a:extLst>
              <a:ext uri="{FF2B5EF4-FFF2-40B4-BE49-F238E27FC236}">
                <a16:creationId xmlns:a16="http://schemas.microsoft.com/office/drawing/2014/main" id="{923FFAAD-F370-4312-999A-6B08A8F32BA6}"/>
              </a:ext>
            </a:extLst>
          </p:cNvPr>
          <p:cNvSpPr txBox="1">
            <a:spLocks/>
          </p:cNvSpPr>
          <p:nvPr/>
        </p:nvSpPr>
        <p:spPr bwMode="auto">
          <a:xfrm>
            <a:off x="0" y="895928"/>
            <a:ext cx="12192000" cy="436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Blip>
                <a:blip r:embed="rId2"/>
              </a:buBlip>
            </a:pPr>
            <a:r>
              <a:rPr lang="en-US" altLang="en-US" sz="3200" dirty="0">
                <a:ea typeface="ＭＳ Ｐゴシック"/>
              </a:rPr>
              <a:t>MD Tehran University</a:t>
            </a:r>
            <a:endParaRPr lang="en-US" dirty="0"/>
          </a:p>
          <a:p>
            <a:pPr>
              <a:buBlip>
                <a:blip r:embed="rId2"/>
              </a:buBlip>
            </a:pPr>
            <a:r>
              <a:rPr lang="en-US" altLang="en-US" sz="3200" dirty="0">
                <a:ea typeface="ＭＳ Ｐゴシック"/>
              </a:rPr>
              <a:t>International Affairs Consultant, Minister of Health, Iran</a:t>
            </a:r>
          </a:p>
          <a:p>
            <a:pPr>
              <a:buBlip>
                <a:blip r:embed="rId2"/>
              </a:buBlip>
            </a:pPr>
            <a:r>
              <a:rPr lang="en-US" sz="3200" dirty="0">
                <a:ea typeface="+mn-lt"/>
                <a:cs typeface="+mn-lt"/>
              </a:rPr>
              <a:t>GP: 1-Baluchistan, 2- Armenian Clinic, 3- Train physician</a:t>
            </a:r>
          </a:p>
          <a:p>
            <a:pPr>
              <a:buBlip>
                <a:blip r:embed="rId2"/>
              </a:buBlip>
            </a:pPr>
            <a:r>
              <a:rPr lang="en-US" altLang="en-US" sz="3200" dirty="0">
                <a:ea typeface="ＭＳ Ｐゴシック"/>
              </a:rPr>
              <a:t>MSc and then residency at McGill University </a:t>
            </a:r>
          </a:p>
          <a:p>
            <a:pPr>
              <a:buFont typeface="Arial" panose="020B0604020202020204" pitchFamily="34" charset="0"/>
              <a:buBlip>
                <a:blip r:embed="rId2"/>
              </a:buBlip>
            </a:pPr>
            <a:r>
              <a:rPr lang="en-US" altLang="en-US" sz="3200" dirty="0">
                <a:ea typeface="ＭＳ Ｐゴシック"/>
              </a:rPr>
              <a:t>Internship: World Health Organization, Geneva, Switzerland</a:t>
            </a:r>
          </a:p>
          <a:p>
            <a:pPr>
              <a:buFont typeface="Arial" panose="020B0604020202020204" pitchFamily="34" charset="0"/>
              <a:buBlip>
                <a:blip r:embed="rId2"/>
              </a:buBlip>
            </a:pPr>
            <a:r>
              <a:rPr lang="en-US" altLang="en-US" sz="3200" dirty="0">
                <a:ea typeface="ＭＳ Ｐゴシック"/>
              </a:rPr>
              <a:t>Internship: Center for Global Mental Health, London School of Hygiene and Tropical Medicine, London, UK</a:t>
            </a:r>
          </a:p>
        </p:txBody>
      </p:sp>
      <p:pic>
        <p:nvPicPr>
          <p:cNvPr id="5" name="Picture 4">
            <a:extLst>
              <a:ext uri="{FF2B5EF4-FFF2-40B4-BE49-F238E27FC236}">
                <a16:creationId xmlns:a16="http://schemas.microsoft.com/office/drawing/2014/main" id="{27272027-34A1-474E-ABCA-99AB7CA32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3" y="5733258"/>
            <a:ext cx="4087285" cy="974469"/>
          </a:xfrm>
          <a:prstGeom prst="rect">
            <a:avLst/>
          </a:prstGeom>
        </p:spPr>
      </p:pic>
      <p:pic>
        <p:nvPicPr>
          <p:cNvPr id="6" name="Picture 5">
            <a:extLst>
              <a:ext uri="{FF2B5EF4-FFF2-40B4-BE49-F238E27FC236}">
                <a16:creationId xmlns:a16="http://schemas.microsoft.com/office/drawing/2014/main" id="{0488561A-9DDF-48C9-B31D-11F5911C7D34}"/>
              </a:ext>
            </a:extLst>
          </p:cNvPr>
          <p:cNvPicPr>
            <a:picLocks noChangeAspect="1"/>
          </p:cNvPicPr>
          <p:nvPr/>
        </p:nvPicPr>
        <p:blipFill>
          <a:blip r:embed="rId4"/>
          <a:stretch>
            <a:fillRect/>
          </a:stretch>
        </p:blipFill>
        <p:spPr>
          <a:xfrm>
            <a:off x="5104984" y="5685393"/>
            <a:ext cx="3429086" cy="1070198"/>
          </a:xfrm>
          <a:prstGeom prst="rect">
            <a:avLst/>
          </a:prstGeom>
        </p:spPr>
      </p:pic>
      <p:pic>
        <p:nvPicPr>
          <p:cNvPr id="7" name="Picture 6">
            <a:extLst>
              <a:ext uri="{FF2B5EF4-FFF2-40B4-BE49-F238E27FC236}">
                <a16:creationId xmlns:a16="http://schemas.microsoft.com/office/drawing/2014/main" id="{2CB75C08-B995-4BA3-BF4C-760D3AD68F58}"/>
              </a:ext>
            </a:extLst>
          </p:cNvPr>
          <p:cNvPicPr>
            <a:picLocks noChangeAspect="1"/>
          </p:cNvPicPr>
          <p:nvPr/>
        </p:nvPicPr>
        <p:blipFill>
          <a:blip r:embed="rId5"/>
          <a:stretch>
            <a:fillRect/>
          </a:stretch>
        </p:blipFill>
        <p:spPr>
          <a:xfrm>
            <a:off x="10104583" y="5264727"/>
            <a:ext cx="1605478" cy="1593273"/>
          </a:xfrm>
          <a:prstGeom prst="rect">
            <a:avLst/>
          </a:prstGeom>
        </p:spPr>
      </p:pic>
    </p:spTree>
    <p:extLst>
      <p:ext uri="{BB962C8B-B14F-4D97-AF65-F5344CB8AC3E}">
        <p14:creationId xmlns:p14="http://schemas.microsoft.com/office/powerpoint/2010/main" val="105281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6783" y="162295"/>
            <a:ext cx="10552377" cy="3453781"/>
          </a:xfrm>
          <a:prstGeom prst="rect">
            <a:avLst/>
          </a:prstGeom>
        </p:spPr>
      </p:pic>
      <p:pic>
        <p:nvPicPr>
          <p:cNvPr id="5" name="Picture 4"/>
          <p:cNvPicPr>
            <a:picLocks noChangeAspect="1"/>
          </p:cNvPicPr>
          <p:nvPr/>
        </p:nvPicPr>
        <p:blipFill>
          <a:blip r:embed="rId3"/>
          <a:stretch>
            <a:fillRect/>
          </a:stretch>
        </p:blipFill>
        <p:spPr>
          <a:xfrm>
            <a:off x="1175874" y="3795903"/>
            <a:ext cx="10552378" cy="2712794"/>
          </a:xfrm>
          <a:prstGeom prst="rect">
            <a:avLst/>
          </a:prstGeom>
        </p:spPr>
      </p:pic>
    </p:spTree>
    <p:extLst>
      <p:ext uri="{BB962C8B-B14F-4D97-AF65-F5344CB8AC3E}">
        <p14:creationId xmlns:p14="http://schemas.microsoft.com/office/powerpoint/2010/main" val="1000484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t="3341" b="5196"/>
          <a:stretch/>
        </p:blipFill>
        <p:spPr>
          <a:xfrm>
            <a:off x="20" y="10"/>
            <a:ext cx="12191980" cy="6857990"/>
          </a:xfrm>
          <a:prstGeom prst="rect">
            <a:avLst/>
          </a:prstGeom>
        </p:spPr>
      </p:pic>
    </p:spTree>
    <p:extLst>
      <p:ext uri="{BB962C8B-B14F-4D97-AF65-F5344CB8AC3E}">
        <p14:creationId xmlns:p14="http://schemas.microsoft.com/office/powerpoint/2010/main" val="2946190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14449"/>
          <a:stretch/>
        </p:blipFill>
        <p:spPr>
          <a:xfrm>
            <a:off x="20" y="10"/>
            <a:ext cx="12191980" cy="6857990"/>
          </a:xfrm>
          <a:prstGeom prst="rect">
            <a:avLst/>
          </a:prstGeom>
        </p:spPr>
      </p:pic>
    </p:spTree>
    <p:extLst>
      <p:ext uri="{BB962C8B-B14F-4D97-AF65-F5344CB8AC3E}">
        <p14:creationId xmlns:p14="http://schemas.microsoft.com/office/powerpoint/2010/main" val="541118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3C0EDD-6532-40B7-82D5-117398ED2F54}"/>
              </a:ext>
            </a:extLst>
          </p:cNvPr>
          <p:cNvSpPr>
            <a:spLocks noGrp="1"/>
          </p:cNvSpPr>
          <p:nvPr>
            <p:ph sz="quarter" idx="13"/>
          </p:nvPr>
        </p:nvSpPr>
        <p:spPr>
          <a:xfrm>
            <a:off x="376540" y="3898597"/>
            <a:ext cx="11733684" cy="2959403"/>
          </a:xfrm>
        </p:spPr>
        <p:txBody>
          <a:bodyPr vert="horz" lIns="91440" tIns="45720" rIns="91440" bIns="45720" rtlCol="0" anchor="t">
            <a:noAutofit/>
          </a:bodyPr>
          <a:lstStyle/>
          <a:p>
            <a:r>
              <a:rPr lang="en-US" sz="2800" cap="none" dirty="0">
                <a:latin typeface="+mj-lt"/>
              </a:rPr>
              <a:t> The WHO Mental Health Gap Action Program (</a:t>
            </a:r>
            <a:r>
              <a:rPr lang="en-US" sz="2800" cap="none" dirty="0" err="1">
                <a:latin typeface="+mj-lt"/>
              </a:rPr>
              <a:t>mhGAP</a:t>
            </a:r>
            <a:r>
              <a:rPr lang="en-US" sz="2800" cap="none" dirty="0">
                <a:latin typeface="+mj-lt"/>
              </a:rPr>
              <a:t>) aims at scaling up MH services for countries especially with low- and middle-income (LMICs)</a:t>
            </a:r>
            <a:endParaRPr lang="en-US" sz="2400" dirty="0"/>
          </a:p>
          <a:p>
            <a:pPr>
              <a:lnSpc>
                <a:spcPct val="90000"/>
              </a:lnSpc>
            </a:pPr>
            <a:endParaRPr lang="en-US" altLang="en-US" sz="2800" cap="none" dirty="0">
              <a:latin typeface="+mj-lt"/>
            </a:endParaRPr>
          </a:p>
          <a:p>
            <a:pPr>
              <a:lnSpc>
                <a:spcPct val="90000"/>
              </a:lnSpc>
            </a:pPr>
            <a:r>
              <a:rPr lang="en-US" altLang="en-US" sz="2800" cap="none" dirty="0">
                <a:latin typeface="+mj-lt"/>
              </a:rPr>
              <a:t>To achieve higher coverage of key interventions</a:t>
            </a:r>
            <a:endParaRPr lang="en-GB" sz="2800" cap="none" dirty="0">
              <a:latin typeface="+mj-lt"/>
            </a:endParaRPr>
          </a:p>
        </p:txBody>
      </p:sp>
      <p:pic>
        <p:nvPicPr>
          <p:cNvPr id="5" name="Picture 4"/>
          <p:cNvPicPr>
            <a:picLocks noChangeAspect="1"/>
          </p:cNvPicPr>
          <p:nvPr/>
        </p:nvPicPr>
        <p:blipFill>
          <a:blip r:embed="rId2"/>
          <a:stretch>
            <a:fillRect/>
          </a:stretch>
        </p:blipFill>
        <p:spPr>
          <a:xfrm>
            <a:off x="1454772" y="143262"/>
            <a:ext cx="10242855" cy="3466793"/>
          </a:xfrm>
          <a:prstGeom prst="rect">
            <a:avLst/>
          </a:prstGeom>
        </p:spPr>
      </p:pic>
    </p:spTree>
    <p:extLst>
      <p:ext uri="{BB962C8B-B14F-4D97-AF65-F5344CB8AC3E}">
        <p14:creationId xmlns:p14="http://schemas.microsoft.com/office/powerpoint/2010/main" val="1139255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A314B06B-C0E1-49D6-8E93-A4ED4E550D7C}"/>
              </a:ext>
            </a:extLst>
          </p:cNvPr>
          <p:cNvSpPr>
            <a:spLocks noGrp="1"/>
          </p:cNvSpPr>
          <p:nvPr>
            <p:ph type="title"/>
          </p:nvPr>
        </p:nvSpPr>
        <p:spPr>
          <a:xfrm>
            <a:off x="1684726" y="183080"/>
            <a:ext cx="6065372" cy="642112"/>
          </a:xfrm>
        </p:spPr>
        <p:txBody>
          <a:bodyPr/>
          <a:lstStyle/>
          <a:p>
            <a:r>
              <a:rPr lang="en-US" altLang="en-US" b="1" i="0" dirty="0">
                <a:solidFill>
                  <a:srgbClr val="7030A0"/>
                </a:solidFill>
              </a:rPr>
              <a:t>Priority Conditions</a:t>
            </a:r>
          </a:p>
        </p:txBody>
      </p:sp>
      <p:sp>
        <p:nvSpPr>
          <p:cNvPr id="75779" name="Content Placeholder 2">
            <a:extLst>
              <a:ext uri="{FF2B5EF4-FFF2-40B4-BE49-F238E27FC236}">
                <a16:creationId xmlns:a16="http://schemas.microsoft.com/office/drawing/2014/main" id="{8112626F-4365-4C85-91AA-CB673D4DF216}"/>
              </a:ext>
            </a:extLst>
          </p:cNvPr>
          <p:cNvSpPr>
            <a:spLocks noGrp="1"/>
          </p:cNvSpPr>
          <p:nvPr>
            <p:ph sz="quarter" idx="13"/>
          </p:nvPr>
        </p:nvSpPr>
        <p:spPr>
          <a:xfrm>
            <a:off x="1300855" y="1435714"/>
            <a:ext cx="9750004" cy="5001244"/>
          </a:xfrm>
        </p:spPr>
        <p:txBody>
          <a:bodyPr vert="horz" lIns="91440" tIns="45720" rIns="91440" bIns="45720" rtlCol="0" anchor="t">
            <a:normAutofit/>
          </a:bodyPr>
          <a:lstStyle/>
          <a:p>
            <a:pPr eaLnBrk="1" hangingPunct="1">
              <a:lnSpc>
                <a:spcPct val="90000"/>
              </a:lnSpc>
            </a:pPr>
            <a:r>
              <a:rPr lang="en-US" altLang="en-US" cap="none" dirty="0">
                <a:solidFill>
                  <a:srgbClr val="000000"/>
                </a:solidFill>
              </a:rPr>
              <a:t>Depression</a:t>
            </a:r>
          </a:p>
          <a:p>
            <a:pPr eaLnBrk="1" hangingPunct="1">
              <a:lnSpc>
                <a:spcPct val="90000"/>
              </a:lnSpc>
            </a:pPr>
            <a:r>
              <a:rPr lang="en-US" altLang="en-US" cap="none" dirty="0">
                <a:solidFill>
                  <a:srgbClr val="000000"/>
                </a:solidFill>
              </a:rPr>
              <a:t>Psychosis</a:t>
            </a:r>
          </a:p>
          <a:p>
            <a:pPr eaLnBrk="1" hangingPunct="1">
              <a:lnSpc>
                <a:spcPct val="90000"/>
              </a:lnSpc>
            </a:pPr>
            <a:r>
              <a:rPr lang="en-US" altLang="en-US" cap="none" dirty="0">
                <a:solidFill>
                  <a:srgbClr val="000000"/>
                </a:solidFill>
              </a:rPr>
              <a:t>Epilepsy</a:t>
            </a:r>
          </a:p>
          <a:p>
            <a:pPr eaLnBrk="1" hangingPunct="1">
              <a:lnSpc>
                <a:spcPct val="90000"/>
              </a:lnSpc>
            </a:pPr>
            <a:r>
              <a:rPr lang="en-US" altLang="en-US" cap="none" dirty="0">
                <a:solidFill>
                  <a:srgbClr val="000000"/>
                </a:solidFill>
              </a:rPr>
              <a:t>Child and adolescent mental disorders</a:t>
            </a:r>
          </a:p>
          <a:p>
            <a:pPr eaLnBrk="1" hangingPunct="1">
              <a:lnSpc>
                <a:spcPct val="90000"/>
              </a:lnSpc>
            </a:pPr>
            <a:r>
              <a:rPr lang="en-US" altLang="en-US" cap="none" dirty="0">
                <a:solidFill>
                  <a:srgbClr val="000000"/>
                </a:solidFill>
              </a:rPr>
              <a:t>Dementia</a:t>
            </a:r>
          </a:p>
          <a:p>
            <a:pPr eaLnBrk="1" hangingPunct="1">
              <a:lnSpc>
                <a:spcPct val="90000"/>
              </a:lnSpc>
            </a:pPr>
            <a:r>
              <a:rPr lang="en-US" altLang="en-US" cap="none" dirty="0">
                <a:solidFill>
                  <a:srgbClr val="000000"/>
                </a:solidFill>
              </a:rPr>
              <a:t>Disorders due to substance use</a:t>
            </a:r>
          </a:p>
          <a:p>
            <a:pPr eaLnBrk="1" hangingPunct="1">
              <a:lnSpc>
                <a:spcPct val="90000"/>
              </a:lnSpc>
            </a:pPr>
            <a:r>
              <a:rPr lang="en-US" altLang="en-US" cap="none" dirty="0">
                <a:solidFill>
                  <a:srgbClr val="000000"/>
                </a:solidFill>
              </a:rPr>
              <a:t>Self-harm/suicide</a:t>
            </a:r>
          </a:p>
          <a:p>
            <a:pPr eaLnBrk="1" hangingPunct="1">
              <a:lnSpc>
                <a:spcPct val="90000"/>
              </a:lnSpc>
            </a:pPr>
            <a:r>
              <a:rPr lang="en-US" altLang="en-US" cap="none" dirty="0">
                <a:solidFill>
                  <a:srgbClr val="000000"/>
                </a:solidFill>
              </a:rPr>
              <a:t>Other significant mental health complaints</a:t>
            </a:r>
          </a:p>
          <a:p>
            <a:endParaRPr lang="en-US" altLang="en-US" cap="none" dirty="0"/>
          </a:p>
        </p:txBody>
      </p:sp>
    </p:spTree>
    <p:extLst>
      <p:ext uri="{BB962C8B-B14F-4D97-AF65-F5344CB8AC3E}">
        <p14:creationId xmlns:p14="http://schemas.microsoft.com/office/powerpoint/2010/main" val="3823428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BC153AA4-B85E-461D-B892-A89B5C1AD1E2}"/>
              </a:ext>
            </a:extLst>
          </p:cNvPr>
          <p:cNvSpPr>
            <a:spLocks noGrp="1"/>
          </p:cNvSpPr>
          <p:nvPr>
            <p:ph type="title"/>
          </p:nvPr>
        </p:nvSpPr>
        <p:spPr>
          <a:xfrm>
            <a:off x="1827549" y="149842"/>
            <a:ext cx="10364451" cy="695378"/>
          </a:xfrm>
        </p:spPr>
        <p:txBody>
          <a:bodyPr/>
          <a:lstStyle/>
          <a:p>
            <a:r>
              <a:rPr lang="en-US" altLang="en-US" b="1" i="0">
                <a:solidFill>
                  <a:srgbClr val="7030A0"/>
                </a:solidFill>
              </a:rPr>
              <a:t>mhGap Packages</a:t>
            </a:r>
            <a:endParaRPr lang="en-US" altLang="en-US" b="1" i="0" dirty="0">
              <a:solidFill>
                <a:srgbClr val="7030A0"/>
              </a:solidFill>
            </a:endParaRPr>
          </a:p>
        </p:txBody>
      </p:sp>
      <p:sp>
        <p:nvSpPr>
          <p:cNvPr id="76803" name="Content Placeholder 2">
            <a:extLst>
              <a:ext uri="{FF2B5EF4-FFF2-40B4-BE49-F238E27FC236}">
                <a16:creationId xmlns:a16="http://schemas.microsoft.com/office/drawing/2014/main" id="{D1E3BF0A-76A8-486A-881F-B4AC1E460B56}"/>
              </a:ext>
            </a:extLst>
          </p:cNvPr>
          <p:cNvSpPr>
            <a:spLocks noGrp="1"/>
          </p:cNvSpPr>
          <p:nvPr>
            <p:ph sz="quarter" idx="13"/>
          </p:nvPr>
        </p:nvSpPr>
        <p:spPr>
          <a:xfrm>
            <a:off x="0" y="1118586"/>
            <a:ext cx="11931805" cy="5358414"/>
          </a:xfrm>
        </p:spPr>
        <p:txBody>
          <a:bodyPr vert="horz" lIns="91440" tIns="45720" rIns="91440" bIns="45720" rtlCol="0" anchor="t">
            <a:normAutofit/>
          </a:bodyPr>
          <a:lstStyle/>
          <a:p>
            <a:pPr>
              <a:lnSpc>
                <a:spcPct val="90000"/>
              </a:lnSpc>
            </a:pPr>
            <a:r>
              <a:rPr lang="en-US" altLang="en-US" sz="3200" b="1" cap="none" dirty="0">
                <a:solidFill>
                  <a:srgbClr val="000000"/>
                </a:solidFill>
                <a:latin typeface="Verdana"/>
                <a:ea typeface="Verdana"/>
              </a:rPr>
              <a:t>Intervention Guide </a:t>
            </a:r>
            <a:endParaRPr lang="en-US" altLang="en-US" sz="3200" b="1" cap="none" dirty="0">
              <a:solidFill>
                <a:srgbClr val="000000"/>
              </a:solidFill>
              <a:latin typeface="Tw Cen MT" panose="020B0602020104020603"/>
              <a:ea typeface="Verdana"/>
            </a:endParaRPr>
          </a:p>
          <a:p>
            <a:pPr marL="0" indent="0">
              <a:lnSpc>
                <a:spcPct val="90000"/>
              </a:lnSpc>
              <a:buNone/>
            </a:pPr>
            <a:r>
              <a:rPr lang="en-US" altLang="en-US" sz="3200" b="1" cap="none" dirty="0">
                <a:solidFill>
                  <a:srgbClr val="000000"/>
                </a:solidFill>
                <a:latin typeface="Verdana"/>
                <a:ea typeface="Verdana"/>
              </a:rPr>
              <a:t>(</a:t>
            </a:r>
            <a:r>
              <a:rPr lang="en-US" altLang="en-US" sz="3000" cap="none" dirty="0">
                <a:latin typeface="arial"/>
                <a:ea typeface="Verdana"/>
                <a:cs typeface="+mn-lt"/>
              </a:rPr>
              <a:t>like </a:t>
            </a:r>
            <a:r>
              <a:rPr lang="en-US" sz="3000" cap="none" dirty="0">
                <a:latin typeface="arial"/>
                <a:ea typeface="+mn-lt"/>
                <a:cs typeface="+mn-lt"/>
              </a:rPr>
              <a:t>The mental health gap – intervention guide, </a:t>
            </a:r>
            <a:r>
              <a:rPr lang="en-US" sz="3000" cap="none" dirty="0" err="1">
                <a:solidFill>
                  <a:srgbClr val="FF0000"/>
                </a:solidFill>
                <a:latin typeface="arial"/>
                <a:ea typeface="+mn-lt"/>
                <a:cs typeface="+mn-lt"/>
              </a:rPr>
              <a:t>mhGAP</a:t>
            </a:r>
            <a:r>
              <a:rPr lang="en-US" sz="3000" cap="none" dirty="0">
                <a:solidFill>
                  <a:srgbClr val="FF0000"/>
                </a:solidFill>
                <a:latin typeface="arial"/>
                <a:ea typeface="+mn-lt"/>
                <a:cs typeface="+mn-lt"/>
              </a:rPr>
              <a:t>-IG</a:t>
            </a:r>
            <a:r>
              <a:rPr lang="en-US" sz="3600" b="1" cap="none" dirty="0">
                <a:latin typeface="Tw Cen MT"/>
                <a:ea typeface="+mn-lt"/>
                <a:cs typeface="+mn-lt"/>
              </a:rPr>
              <a:t>)</a:t>
            </a:r>
            <a:endParaRPr lang="en-US" altLang="en-US" sz="3600" b="1" cap="none" dirty="0">
              <a:ea typeface="+mn-lt"/>
              <a:cs typeface="+mn-lt"/>
            </a:endParaRPr>
          </a:p>
          <a:p>
            <a:pPr marL="0" indent="0">
              <a:lnSpc>
                <a:spcPct val="90000"/>
              </a:lnSpc>
              <a:buNone/>
            </a:pPr>
            <a:endParaRPr lang="en-US" sz="3200" cap="none" dirty="0">
              <a:solidFill>
                <a:srgbClr val="000000"/>
              </a:solidFill>
              <a:latin typeface="Tw Cen MT"/>
              <a:ea typeface="Verdana"/>
            </a:endParaRPr>
          </a:p>
          <a:p>
            <a:pPr lvl="1" eaLnBrk="1" hangingPunct="1">
              <a:lnSpc>
                <a:spcPct val="90000"/>
              </a:lnSpc>
            </a:pPr>
            <a:r>
              <a:rPr lang="en-US" altLang="en-US" sz="2400" cap="none" dirty="0">
                <a:solidFill>
                  <a:srgbClr val="000000"/>
                </a:solidFill>
                <a:latin typeface="Verdana"/>
                <a:ea typeface="Verdana"/>
              </a:rPr>
              <a:t>Management/prevention of each priority condition</a:t>
            </a:r>
          </a:p>
          <a:p>
            <a:pPr lvl="1" eaLnBrk="1" hangingPunct="1">
              <a:lnSpc>
                <a:spcPct val="90000"/>
              </a:lnSpc>
            </a:pPr>
            <a:endParaRPr lang="en-US" altLang="en-US" sz="2400" cap="none" dirty="0">
              <a:solidFill>
                <a:srgbClr val="000000"/>
              </a:solidFill>
              <a:latin typeface="Verdana" panose="020B0604030504040204" pitchFamily="34" charset="0"/>
            </a:endParaRPr>
          </a:p>
          <a:p>
            <a:pPr lvl="1">
              <a:lnSpc>
                <a:spcPct val="90000"/>
              </a:lnSpc>
            </a:pPr>
            <a:r>
              <a:rPr lang="en-US" altLang="en-US" sz="2400" cap="none" dirty="0">
                <a:solidFill>
                  <a:srgbClr val="000000"/>
                </a:solidFill>
                <a:latin typeface="Verdana"/>
                <a:ea typeface="Verdana"/>
              </a:rPr>
              <a:t>based on evidence of effectiveness and feasibility of interventions</a:t>
            </a:r>
          </a:p>
          <a:p>
            <a:pPr lvl="1" eaLnBrk="1" hangingPunct="1">
              <a:lnSpc>
                <a:spcPct val="90000"/>
              </a:lnSpc>
            </a:pPr>
            <a:endParaRPr lang="en-US" altLang="en-US" sz="2400" cap="none" dirty="0">
              <a:solidFill>
                <a:srgbClr val="000000"/>
              </a:solidFill>
              <a:latin typeface="Verdana" panose="020B0604030504040204" pitchFamily="34" charset="0"/>
            </a:endParaRPr>
          </a:p>
          <a:p>
            <a:pPr lvl="1" eaLnBrk="1" hangingPunct="1">
              <a:lnSpc>
                <a:spcPct val="90000"/>
              </a:lnSpc>
            </a:pPr>
            <a:r>
              <a:rPr lang="en-US" altLang="en-US" sz="2400" cap="none" dirty="0">
                <a:solidFill>
                  <a:srgbClr val="000000"/>
                </a:solidFill>
                <a:latin typeface="Verdana" panose="020B0604030504040204" pitchFamily="34" charset="0"/>
              </a:rPr>
              <a:t>Will need to be adapted for countries, regions on basis of prevalence and burden, cost, feasibility, and acceptability of the interventions </a:t>
            </a:r>
          </a:p>
          <a:p>
            <a:endParaRPr lang="en-US" altLang="en-US" sz="2800" cap="none" dirty="0"/>
          </a:p>
        </p:txBody>
      </p:sp>
    </p:spTree>
    <p:extLst>
      <p:ext uri="{BB962C8B-B14F-4D97-AF65-F5344CB8AC3E}">
        <p14:creationId xmlns:p14="http://schemas.microsoft.com/office/powerpoint/2010/main" val="3902652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F24B539-EB05-42D9-991B-B75270F7BF89}"/>
              </a:ext>
            </a:extLst>
          </p:cNvPr>
          <p:cNvPicPr>
            <a:picLocks noGrp="1" noChangeAspect="1"/>
          </p:cNvPicPr>
          <p:nvPr>
            <p:ph sz="quarter" idx="13"/>
          </p:nvPr>
        </p:nvPicPr>
        <p:blipFill rotWithShape="1">
          <a:blip r:embed="rId2"/>
          <a:srcRect b="1316"/>
          <a:stretch/>
        </p:blipFill>
        <p:spPr>
          <a:xfrm>
            <a:off x="20" y="10"/>
            <a:ext cx="12191980" cy="6857990"/>
          </a:xfrm>
          <a:prstGeom prst="rect">
            <a:avLst/>
          </a:prstGeom>
        </p:spPr>
      </p:pic>
    </p:spTree>
    <p:extLst>
      <p:ext uri="{BB962C8B-B14F-4D97-AF65-F5344CB8AC3E}">
        <p14:creationId xmlns:p14="http://schemas.microsoft.com/office/powerpoint/2010/main" val="377529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3C9DB96-6B53-4945-89D7-3760E391ACF2}"/>
              </a:ext>
            </a:extLst>
          </p:cNvPr>
          <p:cNvSpPr>
            <a:spLocks noGrp="1"/>
          </p:cNvSpPr>
          <p:nvPr>
            <p:ph type="title"/>
          </p:nvPr>
        </p:nvSpPr>
        <p:spPr>
          <a:xfrm>
            <a:off x="1693162" y="167268"/>
            <a:ext cx="9067765" cy="702527"/>
          </a:xfrm>
        </p:spPr>
        <p:txBody>
          <a:bodyPr>
            <a:noAutofit/>
          </a:bodyPr>
          <a:lstStyle/>
          <a:p>
            <a:r>
              <a:rPr lang="en-GB" altLang="en-US" b="1" i="0" dirty="0">
                <a:solidFill>
                  <a:srgbClr val="7030A0"/>
                </a:solidFill>
              </a:rPr>
              <a:t>Grand Challenges in GMH, 2011</a:t>
            </a:r>
          </a:p>
        </p:txBody>
      </p:sp>
      <p:sp>
        <p:nvSpPr>
          <p:cNvPr id="69635" name="Content Placeholder 2">
            <a:extLst>
              <a:ext uri="{FF2B5EF4-FFF2-40B4-BE49-F238E27FC236}">
                <a16:creationId xmlns:a16="http://schemas.microsoft.com/office/drawing/2014/main" id="{9C4324D8-5606-455F-831C-26B5B6581F42}"/>
              </a:ext>
            </a:extLst>
          </p:cNvPr>
          <p:cNvSpPr>
            <a:spLocks noGrp="1"/>
          </p:cNvSpPr>
          <p:nvPr>
            <p:ph sz="quarter" idx="13"/>
          </p:nvPr>
        </p:nvSpPr>
        <p:spPr>
          <a:xfrm>
            <a:off x="256478" y="1583473"/>
            <a:ext cx="11506609" cy="4497659"/>
          </a:xfrm>
        </p:spPr>
        <p:txBody>
          <a:bodyPr vert="horz" lIns="91440" tIns="45720" rIns="91440" bIns="45720" rtlCol="0" anchor="t">
            <a:normAutofit/>
          </a:bodyPr>
          <a:lstStyle/>
          <a:p>
            <a:pPr>
              <a:buFont typeface="Wingdings" panose="05000000000000000000" pitchFamily="2" charset="2"/>
              <a:buChar char="§"/>
            </a:pPr>
            <a:r>
              <a:rPr lang="en-US" altLang="en-US" sz="3200" cap="none" dirty="0"/>
              <a:t>US National Institute of Mental Health (NIMH)</a:t>
            </a:r>
          </a:p>
          <a:p>
            <a:pPr marL="0" indent="0">
              <a:buNone/>
            </a:pPr>
            <a:endParaRPr lang="en-US" altLang="en-US" sz="3200" cap="none" dirty="0"/>
          </a:p>
          <a:p>
            <a:pPr>
              <a:buFont typeface="Wingdings" panose="05000000000000000000" pitchFamily="2" charset="2"/>
              <a:buChar char="§"/>
            </a:pPr>
            <a:r>
              <a:rPr lang="en-US" altLang="en-US" sz="3200" cap="none" dirty="0"/>
              <a:t>In partnership with:</a:t>
            </a:r>
          </a:p>
          <a:p>
            <a:pPr lvl="1">
              <a:buFont typeface="Wingdings" panose="05000000000000000000" pitchFamily="2" charset="2"/>
              <a:buChar char="§"/>
            </a:pPr>
            <a:r>
              <a:rPr lang="en-US" altLang="en-US" dirty="0"/>
              <a:t>London School of Hygiene and Tropical Medicine (LSHTM)</a:t>
            </a:r>
          </a:p>
          <a:p>
            <a:pPr lvl="1">
              <a:buFont typeface="Wingdings" panose="05000000000000000000" pitchFamily="2" charset="2"/>
              <a:buChar char="§"/>
            </a:pPr>
            <a:r>
              <a:rPr lang="en-US" sz="2800" cap="none" dirty="0">
                <a:ea typeface="+mn-lt"/>
                <a:cs typeface="+mn-lt"/>
              </a:rPr>
              <a:t>Global Alliance for Chronic Diseases</a:t>
            </a:r>
          </a:p>
          <a:p>
            <a:pPr lvl="1">
              <a:buFont typeface="Wingdings" panose="05000000000000000000" pitchFamily="2" charset="2"/>
              <a:buChar char="§"/>
            </a:pPr>
            <a:r>
              <a:rPr lang="en-US" altLang="en-US" sz="2800" cap="none" dirty="0"/>
              <a:t>Welcome Trust</a:t>
            </a:r>
            <a:endParaRPr lang="en-US" dirty="0"/>
          </a:p>
          <a:p>
            <a:pPr lvl="1">
              <a:buFont typeface="Wingdings" panose="05000000000000000000" pitchFamily="2" charset="2"/>
              <a:buChar char="§"/>
            </a:pPr>
            <a:r>
              <a:rPr lang="en-US" altLang="en-US" sz="2800" cap="none" dirty="0" err="1"/>
              <a:t>Mclaughlin‐Rotman</a:t>
            </a:r>
            <a:r>
              <a:rPr lang="en-US" altLang="en-US" sz="2800" cap="none" dirty="0"/>
              <a:t> Center for Global Health</a:t>
            </a:r>
          </a:p>
        </p:txBody>
      </p:sp>
    </p:spTree>
    <p:extLst>
      <p:ext uri="{BB962C8B-B14F-4D97-AF65-F5344CB8AC3E}">
        <p14:creationId xmlns:p14="http://schemas.microsoft.com/office/powerpoint/2010/main" val="1482847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52E021CB-EC1C-48FF-8E16-46FDBE21E78E}"/>
              </a:ext>
            </a:extLst>
          </p:cNvPr>
          <p:cNvSpPr>
            <a:spLocks noGrp="1"/>
          </p:cNvSpPr>
          <p:nvPr>
            <p:ph type="title"/>
          </p:nvPr>
        </p:nvSpPr>
        <p:spPr>
          <a:xfrm>
            <a:off x="1762256" y="150488"/>
            <a:ext cx="5709062" cy="739790"/>
          </a:xfrm>
        </p:spPr>
        <p:txBody>
          <a:bodyPr>
            <a:noAutofit/>
          </a:bodyPr>
          <a:lstStyle/>
          <a:p>
            <a:r>
              <a:rPr lang="en-GB" altLang="en-US" b="1" i="0" dirty="0">
                <a:solidFill>
                  <a:srgbClr val="7030A0"/>
                </a:solidFill>
              </a:rPr>
              <a:t>Top Challenges</a:t>
            </a:r>
          </a:p>
        </p:txBody>
      </p:sp>
      <p:sp>
        <p:nvSpPr>
          <p:cNvPr id="70659" name="Content Placeholder 2">
            <a:extLst>
              <a:ext uri="{FF2B5EF4-FFF2-40B4-BE49-F238E27FC236}">
                <a16:creationId xmlns:a16="http://schemas.microsoft.com/office/drawing/2014/main" id="{25D3B376-FA9C-4346-BB86-37518ECC21A0}"/>
              </a:ext>
            </a:extLst>
          </p:cNvPr>
          <p:cNvSpPr>
            <a:spLocks noGrp="1"/>
          </p:cNvSpPr>
          <p:nvPr>
            <p:ph sz="quarter" idx="13"/>
          </p:nvPr>
        </p:nvSpPr>
        <p:spPr>
          <a:xfrm>
            <a:off x="100361" y="1442300"/>
            <a:ext cx="11954108" cy="4671166"/>
          </a:xfrm>
        </p:spPr>
        <p:txBody>
          <a:bodyPr vert="horz" lIns="91440" tIns="45720" rIns="91440" bIns="45720" rtlCol="0" anchor="t">
            <a:normAutofit/>
          </a:bodyPr>
          <a:lstStyle/>
          <a:p>
            <a:pPr>
              <a:buFont typeface="Wingdings" panose="05000000000000000000" pitchFamily="2" charset="2"/>
              <a:buChar char="§"/>
            </a:pPr>
            <a:r>
              <a:rPr lang="en-US" altLang="en-US" sz="3200" cap="none" dirty="0">
                <a:solidFill>
                  <a:srgbClr val="C00000"/>
                </a:solidFill>
              </a:rPr>
              <a:t>Integrate</a:t>
            </a:r>
            <a:r>
              <a:rPr lang="en-US" altLang="en-US" sz="3200" cap="none" dirty="0"/>
              <a:t> MH services into routine primary health care</a:t>
            </a:r>
          </a:p>
          <a:p>
            <a:pPr>
              <a:buFont typeface="Wingdings" panose="05000000000000000000" pitchFamily="2" charset="2"/>
              <a:buChar char="§"/>
            </a:pPr>
            <a:r>
              <a:rPr lang="en-US" altLang="en-US" sz="3200" cap="none" dirty="0"/>
              <a:t>Reduce the costs and improve the supply of </a:t>
            </a:r>
            <a:r>
              <a:rPr lang="en-US" altLang="en-US" sz="3200" cap="none" dirty="0">
                <a:solidFill>
                  <a:srgbClr val="C00000"/>
                </a:solidFill>
              </a:rPr>
              <a:t>medications</a:t>
            </a:r>
          </a:p>
          <a:p>
            <a:pPr>
              <a:buFont typeface="Wingdings" panose="05000000000000000000" pitchFamily="2" charset="2"/>
              <a:buChar char="§"/>
            </a:pPr>
            <a:r>
              <a:rPr lang="en-US" altLang="en-US" sz="3200" cap="none" dirty="0"/>
              <a:t>Provide effective </a:t>
            </a:r>
            <a:r>
              <a:rPr lang="en-US" altLang="en-US" dirty="0"/>
              <a:t>&amp;</a:t>
            </a:r>
            <a:r>
              <a:rPr lang="en-US" altLang="en-US" sz="3200" cap="none" dirty="0"/>
              <a:t> affordable community-based </a:t>
            </a:r>
            <a:r>
              <a:rPr lang="en-US" altLang="en-US" sz="3200" cap="none" dirty="0">
                <a:solidFill>
                  <a:srgbClr val="C00000"/>
                </a:solidFill>
              </a:rPr>
              <a:t>care/rehab</a:t>
            </a:r>
          </a:p>
          <a:p>
            <a:pPr>
              <a:buFont typeface="Wingdings" panose="05000000000000000000" pitchFamily="2" charset="2"/>
              <a:buChar char="§"/>
            </a:pPr>
            <a:r>
              <a:rPr lang="en-US" altLang="en-US" sz="3200" cap="none" dirty="0"/>
              <a:t>Improve access to evidence-based care for children</a:t>
            </a:r>
          </a:p>
          <a:p>
            <a:pPr>
              <a:buFont typeface="Wingdings" panose="05000000000000000000" pitchFamily="2" charset="2"/>
              <a:buChar char="§"/>
            </a:pPr>
            <a:r>
              <a:rPr lang="en-US" altLang="en-US" sz="3200" cap="none" dirty="0"/>
              <a:t>Strengthen </a:t>
            </a:r>
            <a:r>
              <a:rPr lang="en-US" altLang="en-US" sz="3200" cap="none" dirty="0">
                <a:solidFill>
                  <a:srgbClr val="C00000"/>
                </a:solidFill>
              </a:rPr>
              <a:t>MH training</a:t>
            </a:r>
            <a:r>
              <a:rPr lang="en-US" altLang="en-US" sz="3200" cap="none" dirty="0"/>
              <a:t> for all health-care personnel</a:t>
            </a:r>
            <a:endParaRPr lang="en-US" dirty="0"/>
          </a:p>
        </p:txBody>
      </p:sp>
    </p:spTree>
    <p:extLst>
      <p:ext uri="{BB962C8B-B14F-4D97-AF65-F5344CB8AC3E}">
        <p14:creationId xmlns:p14="http://schemas.microsoft.com/office/powerpoint/2010/main" val="3883439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3" name="Content Placeholder 2">
            <a:extLst>
              <a:ext uri="{FF2B5EF4-FFF2-40B4-BE49-F238E27FC236}">
                <a16:creationId xmlns:a16="http://schemas.microsoft.com/office/drawing/2014/main" id="{25E15DAB-311E-4D4A-9018-FEB9296E614D}"/>
              </a:ext>
            </a:extLst>
          </p:cNvPr>
          <p:cNvSpPr>
            <a:spLocks noGrp="1"/>
          </p:cNvSpPr>
          <p:nvPr>
            <p:ph sz="quarter" idx="13"/>
          </p:nvPr>
        </p:nvSpPr>
        <p:spPr>
          <a:xfrm>
            <a:off x="256478" y="2553629"/>
            <a:ext cx="11857299" cy="4092497"/>
          </a:xfrm>
        </p:spPr>
        <p:txBody>
          <a:bodyPr>
            <a:normAutofit/>
          </a:bodyPr>
          <a:lstStyle/>
          <a:p>
            <a:r>
              <a:rPr lang="en-GB" altLang="en-US" cap="none" dirty="0"/>
              <a:t>Innovations in global mental health driven by grand challenges</a:t>
            </a:r>
          </a:p>
          <a:p>
            <a:pPr marL="457200" lvl="1" indent="0">
              <a:buNone/>
            </a:pPr>
            <a:endParaRPr lang="en-GB" altLang="en-US" sz="1100" cap="none" dirty="0"/>
          </a:p>
          <a:p>
            <a:r>
              <a:rPr lang="en-GB" altLang="en-US" cap="none" dirty="0"/>
              <a:t>Bold ideas with big impact</a:t>
            </a:r>
          </a:p>
          <a:p>
            <a:endParaRPr lang="en-GB" altLang="en-US" sz="1100" b="1" cap="none" dirty="0"/>
          </a:p>
          <a:p>
            <a:r>
              <a:rPr lang="en-GB" altLang="en-US" cap="none" dirty="0"/>
              <a:t>Committing up to $10m</a:t>
            </a:r>
          </a:p>
          <a:p>
            <a:endParaRPr lang="en-GB" altLang="en-US" sz="1100" cap="none" dirty="0"/>
          </a:p>
          <a:p>
            <a:r>
              <a:rPr lang="en-GB" altLang="en-US" cap="none" dirty="0"/>
              <a:t>Funded the </a:t>
            </a:r>
            <a:r>
              <a:rPr lang="en-GB" altLang="en-US" cap="none" dirty="0">
                <a:hlinkClick r:id="rId3"/>
              </a:rPr>
              <a:t>Mental Health Innovation Network</a:t>
            </a:r>
            <a:r>
              <a:rPr lang="en-GB" altLang="en-US" cap="none" dirty="0"/>
              <a:t> (MHIN).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633" y="0"/>
            <a:ext cx="4299178" cy="2149589"/>
          </a:xfrm>
          <a:prstGeom prst="rect">
            <a:avLst/>
          </a:prstGeom>
        </p:spPr>
      </p:pic>
    </p:spTree>
    <p:extLst>
      <p:ext uri="{BB962C8B-B14F-4D97-AF65-F5344CB8AC3E}">
        <p14:creationId xmlns:p14="http://schemas.microsoft.com/office/powerpoint/2010/main" val="3309255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047" y="917285"/>
            <a:ext cx="5397789" cy="5845411"/>
          </a:xfrm>
          <a:prstGeom prst="rect">
            <a:avLst/>
          </a:prstGeom>
        </p:spPr>
      </p:pic>
      <p:sp>
        <p:nvSpPr>
          <p:cNvPr id="8" name="Bent Arrow 7"/>
          <p:cNvSpPr/>
          <p:nvPr/>
        </p:nvSpPr>
        <p:spPr bwMode="auto">
          <a:xfrm rot="3128235">
            <a:off x="4689661" y="3287020"/>
            <a:ext cx="2978932" cy="902739"/>
          </a:xfrm>
          <a:prstGeom prst="ben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Tahoma" panose="020B0604030504040204" pitchFamily="34" charset="0"/>
            </a:endParaRPr>
          </a:p>
        </p:txBody>
      </p:sp>
      <p:pic>
        <p:nvPicPr>
          <p:cNvPr id="1026" name="Picture 2" descr="C:\Program Files (x86)\Microsoft Office\MEDIA\CAGCAT10\j029323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6094" y="3519055"/>
            <a:ext cx="1043252" cy="769643"/>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rot="2782589">
            <a:off x="7171960" y="5182385"/>
            <a:ext cx="987417" cy="230909"/>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panose="020B060403050404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a:ln>
                <a:noFill/>
              </a:ln>
              <a:solidFill>
                <a:schemeClr val="tx1"/>
              </a:solidFill>
              <a:effectLst/>
              <a:latin typeface="Tahoma" panose="020B0604030504040204" pitchFamily="34" charset="0"/>
            </a:endParaRPr>
          </a:p>
        </p:txBody>
      </p:sp>
      <p:pic>
        <p:nvPicPr>
          <p:cNvPr id="1028" name="Picture 4" descr="C:\Users\muhclib\AppData\Local\Microsoft\Windows\Temporary Internet Files\Content.IE5\UB7DE39Z\Travel_Bu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8141" y="4962236"/>
            <a:ext cx="997527" cy="99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93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5A4466-D1FB-4E7E-B904-BE0D54A01FB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54356" y="2203505"/>
            <a:ext cx="7595091" cy="4654495"/>
          </a:xfrm>
        </p:spPr>
      </p:pic>
      <p:pic>
        <p:nvPicPr>
          <p:cNvPr id="2" name="Picture 1"/>
          <p:cNvPicPr>
            <a:picLocks noChangeAspect="1"/>
          </p:cNvPicPr>
          <p:nvPr/>
        </p:nvPicPr>
        <p:blipFill>
          <a:blip r:embed="rId3"/>
          <a:stretch>
            <a:fillRect/>
          </a:stretch>
        </p:blipFill>
        <p:spPr>
          <a:xfrm>
            <a:off x="1454356" y="98987"/>
            <a:ext cx="6206532" cy="2015797"/>
          </a:xfrm>
          <a:prstGeom prst="rect">
            <a:avLst/>
          </a:prstGeom>
        </p:spPr>
      </p:pic>
    </p:spTree>
    <p:extLst>
      <p:ext uri="{BB962C8B-B14F-4D97-AF65-F5344CB8AC3E}">
        <p14:creationId xmlns:p14="http://schemas.microsoft.com/office/powerpoint/2010/main" val="3828762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A2ADD-9322-4ECA-9DE7-82A66F48CDAA}"/>
              </a:ext>
            </a:extLst>
          </p:cNvPr>
          <p:cNvPicPr>
            <a:picLocks noChangeAspect="1"/>
          </p:cNvPicPr>
          <p:nvPr/>
        </p:nvPicPr>
        <p:blipFill>
          <a:blip r:embed="rId2"/>
          <a:stretch>
            <a:fillRect/>
          </a:stretch>
        </p:blipFill>
        <p:spPr>
          <a:xfrm>
            <a:off x="4944536" y="111407"/>
            <a:ext cx="6887637" cy="7011553"/>
          </a:xfrm>
          <a:prstGeom prst="rect">
            <a:avLst/>
          </a:prstGeom>
        </p:spPr>
      </p:pic>
      <p:sp>
        <p:nvSpPr>
          <p:cNvPr id="3" name="Title 1">
            <a:extLst>
              <a:ext uri="{FF2B5EF4-FFF2-40B4-BE49-F238E27FC236}">
                <a16:creationId xmlns:a16="http://schemas.microsoft.com/office/drawing/2014/main" id="{C8FF5FE2-2729-4151-8D7A-B8CDE5C2382E}"/>
              </a:ext>
            </a:extLst>
          </p:cNvPr>
          <p:cNvSpPr>
            <a:spLocks noGrp="1"/>
          </p:cNvSpPr>
          <p:nvPr>
            <p:ph type="title"/>
          </p:nvPr>
        </p:nvSpPr>
        <p:spPr bwMode="auto">
          <a:xfrm>
            <a:off x="88632" y="111407"/>
            <a:ext cx="3178675" cy="847598"/>
          </a:xfrm>
          <a:gradFill>
            <a:gsLst>
              <a:gs pos="0">
                <a:schemeClr val="accent6">
                  <a:lumMod val="60000"/>
                  <a:lumOff val="40000"/>
                </a:schemeClr>
              </a:gs>
              <a:gs pos="26000">
                <a:schemeClr val="accent1">
                  <a:tint val="44500"/>
                  <a:satMod val="160000"/>
                </a:schemeClr>
              </a:gs>
              <a:gs pos="100000">
                <a:schemeClr val="accent1">
                  <a:tint val="23500"/>
                  <a:satMod val="160000"/>
                </a:schemeClr>
              </a:gs>
            </a:gsLst>
            <a:lin ang="5400000" scaled="0"/>
          </a:gradFill>
        </p:spPr>
        <p:txBody>
          <a:bodyPr vert="horz" wrap="square" lIns="80133" tIns="40067" rIns="80133" bIns="40067" numCol="1" rtlCol="0" anchor="t" compatLnSpc="1">
            <a:prstTxWarp prst="textNoShape">
              <a:avLst/>
            </a:prstTxWarp>
            <a:normAutofit/>
          </a:bodyPr>
          <a:lstStyle/>
          <a:p>
            <a:pPr defTabSz="914179">
              <a:defRPr/>
            </a:pPr>
            <a:r>
              <a:rPr lang="en-US" b="1" dirty="0">
                <a:solidFill>
                  <a:srgbClr val="7030A0"/>
                </a:solidFill>
              </a:rPr>
              <a:t>Objectives</a:t>
            </a:r>
          </a:p>
        </p:txBody>
      </p:sp>
      <p:sp>
        <p:nvSpPr>
          <p:cNvPr id="2" name="TextBox 1">
            <a:extLst>
              <a:ext uri="{FF2B5EF4-FFF2-40B4-BE49-F238E27FC236}">
                <a16:creationId xmlns:a16="http://schemas.microsoft.com/office/drawing/2014/main" id="{40BB42A5-AB8E-4C40-BBE8-8AB911510DC4}"/>
              </a:ext>
            </a:extLst>
          </p:cNvPr>
          <p:cNvSpPr txBox="1"/>
          <p:nvPr/>
        </p:nvSpPr>
        <p:spPr>
          <a:xfrm>
            <a:off x="88631" y="3794501"/>
            <a:ext cx="48559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Promotion/Prevention</a:t>
            </a:r>
          </a:p>
          <a:p>
            <a:r>
              <a:rPr lang="en-US" sz="2800" b="1" dirty="0"/>
              <a:t>Programs</a:t>
            </a:r>
          </a:p>
        </p:txBody>
      </p:sp>
      <p:sp>
        <p:nvSpPr>
          <p:cNvPr id="4" name="TextBox 3">
            <a:extLst>
              <a:ext uri="{FF2B5EF4-FFF2-40B4-BE49-F238E27FC236}">
                <a16:creationId xmlns:a16="http://schemas.microsoft.com/office/drawing/2014/main" id="{9A203B9A-3489-4DBC-8488-6C9B0BFFE136}"/>
              </a:ext>
            </a:extLst>
          </p:cNvPr>
          <p:cNvSpPr txBox="1"/>
          <p:nvPr/>
        </p:nvSpPr>
        <p:spPr>
          <a:xfrm>
            <a:off x="88631" y="2426291"/>
            <a:ext cx="51365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Community-based MH care </a:t>
            </a:r>
          </a:p>
        </p:txBody>
      </p:sp>
      <p:sp>
        <p:nvSpPr>
          <p:cNvPr id="6" name="TextBox 5">
            <a:extLst>
              <a:ext uri="{FF2B5EF4-FFF2-40B4-BE49-F238E27FC236}">
                <a16:creationId xmlns:a16="http://schemas.microsoft.com/office/drawing/2014/main" id="{8FED48C4-8B15-402B-92AD-26317B885391}"/>
              </a:ext>
            </a:extLst>
          </p:cNvPr>
          <p:cNvSpPr txBox="1"/>
          <p:nvPr/>
        </p:nvSpPr>
        <p:spPr>
          <a:xfrm>
            <a:off x="88631" y="1150667"/>
            <a:ext cx="49216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Leadership/governance</a:t>
            </a:r>
          </a:p>
        </p:txBody>
      </p:sp>
      <p:sp>
        <p:nvSpPr>
          <p:cNvPr id="7" name="TextBox 6">
            <a:extLst>
              <a:ext uri="{FF2B5EF4-FFF2-40B4-BE49-F238E27FC236}">
                <a16:creationId xmlns:a16="http://schemas.microsoft.com/office/drawing/2014/main" id="{D22FE032-D71E-433B-8310-374A5EDDE287}"/>
              </a:ext>
            </a:extLst>
          </p:cNvPr>
          <p:cNvSpPr txBox="1"/>
          <p:nvPr/>
        </p:nvSpPr>
        <p:spPr>
          <a:xfrm>
            <a:off x="88631" y="5398414"/>
            <a:ext cx="48559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Information systems</a:t>
            </a:r>
          </a:p>
        </p:txBody>
      </p:sp>
    </p:spTree>
    <p:extLst>
      <p:ext uri="{BB962C8B-B14F-4D97-AF65-F5344CB8AC3E}">
        <p14:creationId xmlns:p14="http://schemas.microsoft.com/office/powerpoint/2010/main" val="2065148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0C85956-20E9-46EC-881F-80BA561C4FC6}"/>
              </a:ext>
            </a:extLst>
          </p:cNvPr>
          <p:cNvSpPr>
            <a:spLocks noGrp="1"/>
          </p:cNvSpPr>
          <p:nvPr>
            <p:ph type="title"/>
          </p:nvPr>
        </p:nvSpPr>
        <p:spPr bwMode="auto">
          <a:xfrm>
            <a:off x="1491012" y="96219"/>
            <a:ext cx="8229600" cy="922337"/>
          </a:xfrm>
          <a:gradFill>
            <a:gsLst>
              <a:gs pos="0">
                <a:schemeClr val="accent6">
                  <a:lumMod val="60000"/>
                  <a:lumOff val="40000"/>
                </a:schemeClr>
              </a:gs>
              <a:gs pos="26000">
                <a:schemeClr val="accent1">
                  <a:tint val="44500"/>
                  <a:satMod val="160000"/>
                </a:schemeClr>
              </a:gs>
              <a:gs pos="100000">
                <a:schemeClr val="accent1">
                  <a:tint val="23500"/>
                  <a:satMod val="160000"/>
                </a:schemeClr>
              </a:gs>
            </a:gsLst>
            <a:lin ang="5400000" scaled="0"/>
          </a:gradFill>
        </p:spPr>
        <p:txBody>
          <a:bodyPr vert="horz" wrap="square" lIns="80133" tIns="40067" rIns="80133" bIns="40067" numCol="1" rtlCol="0" anchor="ctr" compatLnSpc="1">
            <a:prstTxWarp prst="textNoShape">
              <a:avLst/>
            </a:prstTxWarp>
            <a:normAutofit/>
          </a:bodyPr>
          <a:lstStyle/>
          <a:p>
            <a:pPr defTabSz="914179">
              <a:lnSpc>
                <a:spcPct val="105000"/>
              </a:lnSpc>
              <a:spcBef>
                <a:spcPts val="1753"/>
              </a:spcBef>
              <a:spcAft>
                <a:spcPts val="877"/>
              </a:spcAft>
              <a:defRPr/>
            </a:pPr>
            <a:r>
              <a:rPr lang="en-US" b="1" i="0" dirty="0">
                <a:solidFill>
                  <a:srgbClr val="7030A0"/>
                </a:solidFill>
              </a:rPr>
              <a:t>Principles</a:t>
            </a:r>
          </a:p>
        </p:txBody>
      </p:sp>
      <p:sp>
        <p:nvSpPr>
          <p:cNvPr id="3" name="Content Placeholder 2">
            <a:extLst>
              <a:ext uri="{FF2B5EF4-FFF2-40B4-BE49-F238E27FC236}">
                <a16:creationId xmlns:a16="http://schemas.microsoft.com/office/drawing/2014/main" id="{4BC1686B-7536-448E-BF8F-0D96FBA9F56F}"/>
              </a:ext>
            </a:extLst>
          </p:cNvPr>
          <p:cNvSpPr>
            <a:spLocks noGrp="1"/>
          </p:cNvSpPr>
          <p:nvPr>
            <p:ph sz="quarter" idx="13"/>
          </p:nvPr>
        </p:nvSpPr>
        <p:spPr>
          <a:xfrm>
            <a:off x="880947" y="1237786"/>
            <a:ext cx="10954214" cy="5508702"/>
          </a:xfrm>
          <a:solidFill>
            <a:schemeClr val="accent1"/>
          </a:solidFill>
        </p:spPr>
        <p:txBody>
          <a:bodyPr>
            <a:normAutofit/>
          </a:bodyPr>
          <a:lstStyle/>
          <a:p>
            <a:pPr marL="450748" indent="-450748" defTabSz="914179">
              <a:lnSpc>
                <a:spcPct val="105000"/>
              </a:lnSpc>
              <a:spcBef>
                <a:spcPts val="1200"/>
              </a:spcBef>
              <a:buClr>
                <a:srgbClr val="002060"/>
              </a:buClr>
              <a:buFont typeface="+mj-lt"/>
              <a:buAutoNum type="arabicPeriod"/>
              <a:defRPr/>
            </a:pPr>
            <a:r>
              <a:rPr lang="en-US" cap="none" spc="22" dirty="0">
                <a:ea typeface="SimSun"/>
                <a:cs typeface="Times New Roman"/>
              </a:rPr>
              <a:t>Universal health coverage</a:t>
            </a:r>
          </a:p>
          <a:p>
            <a:pPr marL="450748" indent="-450748" defTabSz="914179">
              <a:lnSpc>
                <a:spcPct val="105000"/>
              </a:lnSpc>
              <a:spcBef>
                <a:spcPts val="1200"/>
              </a:spcBef>
              <a:buClr>
                <a:srgbClr val="002060"/>
              </a:buClr>
              <a:buFont typeface="+mj-lt"/>
              <a:buAutoNum type="arabicPeriod"/>
              <a:defRPr/>
            </a:pPr>
            <a:r>
              <a:rPr lang="en-US" cap="none" spc="22" dirty="0">
                <a:ea typeface="SimSun"/>
                <a:cs typeface="Times New Roman"/>
              </a:rPr>
              <a:t>Human rights</a:t>
            </a:r>
          </a:p>
          <a:p>
            <a:pPr marL="450748" indent="-450748" defTabSz="914179">
              <a:lnSpc>
                <a:spcPct val="105000"/>
              </a:lnSpc>
              <a:spcBef>
                <a:spcPts val="1200"/>
              </a:spcBef>
              <a:buClr>
                <a:srgbClr val="002060"/>
              </a:buClr>
              <a:buFont typeface="+mj-lt"/>
              <a:buAutoNum type="arabicPeriod"/>
              <a:defRPr/>
            </a:pPr>
            <a:r>
              <a:rPr lang="en-US" cap="none" spc="22" dirty="0">
                <a:ea typeface="SimSun"/>
                <a:cs typeface="Times New Roman"/>
              </a:rPr>
              <a:t>Evidence-based practice</a:t>
            </a:r>
          </a:p>
          <a:p>
            <a:pPr marL="450748" indent="-450748" defTabSz="914179">
              <a:lnSpc>
                <a:spcPct val="105000"/>
              </a:lnSpc>
              <a:spcBef>
                <a:spcPts val="1200"/>
              </a:spcBef>
              <a:buClr>
                <a:srgbClr val="002060"/>
              </a:buClr>
              <a:buFont typeface="+mj-lt"/>
              <a:buAutoNum type="arabicPeriod"/>
              <a:defRPr/>
            </a:pPr>
            <a:r>
              <a:rPr lang="en-US" cap="none" spc="22" dirty="0">
                <a:ea typeface="SimSun"/>
                <a:cs typeface="Times New Roman"/>
              </a:rPr>
              <a:t>Life course approach (prevention, promotion, treatment)</a:t>
            </a:r>
            <a:endParaRPr lang="en-US" cap="none" dirty="0">
              <a:ea typeface="SimSun"/>
              <a:cs typeface="Times New Roman"/>
            </a:endParaRPr>
          </a:p>
          <a:p>
            <a:pPr marL="450748" indent="-450748" defTabSz="914179">
              <a:lnSpc>
                <a:spcPct val="105000"/>
              </a:lnSpc>
              <a:spcBef>
                <a:spcPts val="1200"/>
              </a:spcBef>
              <a:buClr>
                <a:srgbClr val="002060"/>
              </a:buClr>
              <a:buFont typeface="+mj-lt"/>
              <a:buAutoNum type="arabicPeriod"/>
              <a:defRPr/>
            </a:pPr>
            <a:r>
              <a:rPr lang="en-US" cap="none" spc="22" dirty="0">
                <a:ea typeface="SimSun"/>
                <a:cs typeface="Times New Roman"/>
              </a:rPr>
              <a:t>Multi-sectoral and transcultural approach</a:t>
            </a:r>
            <a:endParaRPr lang="en-US" cap="none" dirty="0">
              <a:ea typeface="SimSun"/>
              <a:cs typeface="Times New Roman"/>
            </a:endParaRPr>
          </a:p>
          <a:p>
            <a:pPr marL="450748" indent="-450748" defTabSz="914179">
              <a:lnSpc>
                <a:spcPct val="105000"/>
              </a:lnSpc>
              <a:spcBef>
                <a:spcPts val="1200"/>
              </a:spcBef>
              <a:spcAft>
                <a:spcPts val="877"/>
              </a:spcAft>
              <a:buClr>
                <a:srgbClr val="002060"/>
              </a:buClr>
              <a:buFont typeface="+mj-lt"/>
              <a:buAutoNum type="arabicPeriod"/>
              <a:defRPr/>
            </a:pPr>
            <a:r>
              <a:rPr lang="en-US" cap="none" spc="22" dirty="0">
                <a:ea typeface="SimSun"/>
                <a:cs typeface="Times New Roman"/>
              </a:rPr>
              <a:t>Empowerment of persons with mental disorders and psychosocial disabilities (recovery model)</a:t>
            </a:r>
            <a:endParaRPr lang="en-US" cap="none" dirty="0">
              <a:ea typeface="SimSun"/>
              <a:cs typeface="Times New Roman"/>
            </a:endParaRPr>
          </a:p>
          <a:p>
            <a:pPr marL="450748" indent="-450748" defTabSz="914179">
              <a:spcBef>
                <a:spcPts val="1200"/>
              </a:spcBef>
              <a:buClr>
                <a:srgbClr val="002060"/>
              </a:buClr>
              <a:buFont typeface="+mj-lt"/>
              <a:buAutoNum type="arabicPeriod"/>
              <a:defRPr/>
            </a:pPr>
            <a:endParaRPr lang="en-US" sz="2800" dirty="0"/>
          </a:p>
        </p:txBody>
      </p:sp>
    </p:spTree>
    <p:extLst>
      <p:ext uri="{BB962C8B-B14F-4D97-AF65-F5344CB8AC3E}">
        <p14:creationId xmlns:p14="http://schemas.microsoft.com/office/powerpoint/2010/main" val="2013407166"/>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5C64C2-F07F-42F4-B176-753FAA9ACAD1}"/>
              </a:ext>
            </a:extLst>
          </p:cNvPr>
          <p:cNvSpPr>
            <a:spLocks noGrp="1"/>
          </p:cNvSpPr>
          <p:nvPr>
            <p:ph type="title"/>
          </p:nvPr>
        </p:nvSpPr>
        <p:spPr>
          <a:xfrm>
            <a:off x="1457092" y="140824"/>
            <a:ext cx="10262839" cy="850900"/>
          </a:xfrm>
          <a:gradFill>
            <a:gsLst>
              <a:gs pos="0">
                <a:schemeClr val="accent6">
                  <a:lumMod val="60000"/>
                  <a:lumOff val="40000"/>
                </a:schemeClr>
              </a:gs>
              <a:gs pos="26000">
                <a:schemeClr val="accent1">
                  <a:tint val="44500"/>
                  <a:satMod val="160000"/>
                </a:schemeClr>
              </a:gs>
              <a:gs pos="100000">
                <a:schemeClr val="accent1">
                  <a:tint val="23500"/>
                  <a:satMod val="160000"/>
                </a:schemeClr>
              </a:gs>
            </a:gsLst>
            <a:lin ang="5400000" scaled="0"/>
          </a:gradFill>
        </p:spPr>
        <p:txBody>
          <a:bodyPr/>
          <a:lstStyle/>
          <a:p>
            <a:pPr defTabSz="914179">
              <a:defRPr/>
            </a:pPr>
            <a:r>
              <a:rPr lang="en-GB" b="1" i="0" dirty="0">
                <a:solidFill>
                  <a:srgbClr val="7030A0"/>
                </a:solidFill>
              </a:rPr>
              <a:t>Critical Issues</a:t>
            </a:r>
          </a:p>
        </p:txBody>
      </p:sp>
      <p:sp>
        <p:nvSpPr>
          <p:cNvPr id="17411" name="Content Placeholder 5">
            <a:extLst>
              <a:ext uri="{FF2B5EF4-FFF2-40B4-BE49-F238E27FC236}">
                <a16:creationId xmlns:a16="http://schemas.microsoft.com/office/drawing/2014/main" id="{CD777958-D8D3-4FDA-933F-415E14376EF9}"/>
              </a:ext>
            </a:extLst>
          </p:cNvPr>
          <p:cNvSpPr>
            <a:spLocks noGrp="1"/>
          </p:cNvSpPr>
          <p:nvPr>
            <p:ph sz="quarter" idx="13"/>
          </p:nvPr>
        </p:nvSpPr>
        <p:spPr bwMode="auto">
          <a:xfrm>
            <a:off x="133815" y="1256758"/>
            <a:ext cx="11942956" cy="5601242"/>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32500" lnSpcReduction="20000"/>
          </a:bodyPr>
          <a:lstStyle/>
          <a:p>
            <a:r>
              <a:rPr lang="en-GB" altLang="en-US" sz="9600" b="1" cap="none" dirty="0"/>
              <a:t>Deinstitutionalization</a:t>
            </a:r>
          </a:p>
          <a:p>
            <a:pPr lvl="1"/>
            <a:r>
              <a:rPr lang="en-GB" altLang="en-US" sz="9400" b="1" cap="none" dirty="0"/>
              <a:t>Access to community care (</a:t>
            </a:r>
            <a:r>
              <a:rPr lang="en-GB" altLang="en-US" sz="8800" b="1" dirty="0"/>
              <a:t>COMMUNITY SETTINGS)</a:t>
            </a:r>
            <a:endParaRPr lang="en-GB" altLang="en-US" sz="9400" b="1" cap="none" dirty="0"/>
          </a:p>
          <a:p>
            <a:pPr lvl="1"/>
            <a:r>
              <a:rPr lang="en-GB" altLang="en-US" sz="9400" b="1" cap="none" dirty="0"/>
              <a:t>Involvement of general care (</a:t>
            </a:r>
            <a:r>
              <a:rPr lang="en-GB" altLang="en-US" sz="8800" b="1" dirty="0"/>
              <a:t>GENERAL HOSPITAL)</a:t>
            </a:r>
            <a:endParaRPr lang="en-GB" altLang="en-US" sz="9400" b="1" cap="none" dirty="0"/>
          </a:p>
          <a:p>
            <a:pPr marL="457200" lvl="1" indent="0">
              <a:buNone/>
            </a:pPr>
            <a:endParaRPr lang="en-GB" altLang="en-US" sz="9400" b="1" cap="none" dirty="0"/>
          </a:p>
          <a:p>
            <a:r>
              <a:rPr lang="en-GB" altLang="en-US" sz="9600" b="1" cap="none" dirty="0"/>
              <a:t>User involvement</a:t>
            </a:r>
          </a:p>
          <a:p>
            <a:r>
              <a:rPr lang="en-GB" altLang="en-US" sz="9600" b="1" cap="none" dirty="0"/>
              <a:t>Child mental health care</a:t>
            </a:r>
          </a:p>
          <a:p>
            <a:r>
              <a:rPr lang="en-GB" altLang="en-US" sz="9600" b="1" cap="none" dirty="0"/>
              <a:t>Integration between various levels of care</a:t>
            </a:r>
          </a:p>
          <a:p>
            <a:r>
              <a:rPr lang="en-GB" altLang="en-US" sz="9600" b="1" cap="none" dirty="0"/>
              <a:t>Integration between health and social care</a:t>
            </a:r>
          </a:p>
          <a:p>
            <a:r>
              <a:rPr lang="en-GB" altLang="en-US" sz="9600" b="1" cap="none" dirty="0"/>
              <a:t>Financing</a:t>
            </a:r>
            <a:endParaRPr lang="en-GB" altLang="en-US" sz="2100" b="1" dirty="0"/>
          </a:p>
        </p:txBody>
      </p:sp>
    </p:spTree>
    <p:extLst>
      <p:ext uri="{BB962C8B-B14F-4D97-AF65-F5344CB8AC3E}">
        <p14:creationId xmlns:p14="http://schemas.microsoft.com/office/powerpoint/2010/main" val="408372407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C3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4B61FF3-99A6-450E-A546-44F0FA963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886" y="191588"/>
            <a:ext cx="4449829" cy="6666411"/>
          </a:xfrm>
          <a:prstGeom prst="rect">
            <a:avLst/>
          </a:prstGeom>
        </p:spPr>
      </p:pic>
    </p:spTree>
    <p:extLst>
      <p:ext uri="{BB962C8B-B14F-4D97-AF65-F5344CB8AC3E}">
        <p14:creationId xmlns:p14="http://schemas.microsoft.com/office/powerpoint/2010/main" val="370353105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7625" y="153776"/>
            <a:ext cx="10805195" cy="688747"/>
          </a:xfrm>
          <a:prstGeom prst="rect">
            <a:avLst/>
          </a:prstGeom>
        </p:spPr>
        <p:txBody>
          <a:bodyPr vert="horz" wrap="square" lIns="0" tIns="11526" rIns="0" bIns="0" rtlCol="0" anchor="ctr">
            <a:spAutoFit/>
          </a:bodyPr>
          <a:lstStyle/>
          <a:p>
            <a:pPr marL="11527">
              <a:lnSpc>
                <a:spcPct val="100000"/>
              </a:lnSpc>
              <a:spcBef>
                <a:spcPts val="91"/>
              </a:spcBef>
            </a:pPr>
            <a:r>
              <a:rPr lang="en-US" b="1" i="0" spc="-5" dirty="0">
                <a:solidFill>
                  <a:srgbClr val="7030A0"/>
                </a:solidFill>
              </a:rPr>
              <a:t>Knowledge Exchange Platforms</a:t>
            </a:r>
            <a:endParaRPr b="1" i="0" dirty="0">
              <a:solidFill>
                <a:srgbClr val="7030A0"/>
              </a:solidFill>
            </a:endParaRPr>
          </a:p>
        </p:txBody>
      </p:sp>
      <p:pic>
        <p:nvPicPr>
          <p:cNvPr id="5" name="Picture 4">
            <a:extLst>
              <a:ext uri="{FF2B5EF4-FFF2-40B4-BE49-F238E27FC236}">
                <a16:creationId xmlns:a16="http://schemas.microsoft.com/office/drawing/2014/main" id="{56EA14A5-2F46-4776-B2AA-74EAAEBC7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397" y="1271451"/>
            <a:ext cx="7541184" cy="5498842"/>
          </a:xfrm>
          <a:prstGeom prst="rect">
            <a:avLst/>
          </a:prstGeom>
        </p:spPr>
      </p:pic>
      <p:sp>
        <p:nvSpPr>
          <p:cNvPr id="6" name="TextBox 5">
            <a:extLst>
              <a:ext uri="{FF2B5EF4-FFF2-40B4-BE49-F238E27FC236}">
                <a16:creationId xmlns:a16="http://schemas.microsoft.com/office/drawing/2014/main" id="{3F5F6A94-E79A-46F2-8661-C7594C7BACF3}"/>
              </a:ext>
            </a:extLst>
          </p:cNvPr>
          <p:cNvSpPr txBox="1"/>
          <p:nvPr/>
        </p:nvSpPr>
        <p:spPr>
          <a:xfrm>
            <a:off x="5754413" y="939258"/>
            <a:ext cx="6166240" cy="954107"/>
          </a:xfrm>
          <a:prstGeom prst="rect">
            <a:avLst/>
          </a:prstGeom>
          <a:noFill/>
        </p:spPr>
        <p:txBody>
          <a:bodyPr wrap="square" rtlCol="0" anchor="t">
            <a:spAutoFit/>
          </a:bodyPr>
          <a:lstStyle/>
          <a:p>
            <a:r>
              <a:rPr lang="en-GB" sz="2800" b="1" dirty="0">
                <a:solidFill>
                  <a:srgbClr val="FF0000"/>
                </a:solidFill>
              </a:rPr>
              <a:t>https://www.mhinnovation.net/</a:t>
            </a:r>
            <a:r>
              <a:rPr lang="en-GB" sz="2800" b="1" dirty="0">
                <a:solidFill>
                  <a:schemeClr val="tx1">
                    <a:lumMod val="85000"/>
                    <a:lumOff val="15000"/>
                  </a:schemeClr>
                </a:solidFill>
              </a:rPr>
              <a:t> </a:t>
            </a:r>
            <a:r>
              <a:rPr lang="en-GB" sz="2000" b="1" dirty="0">
                <a:solidFill>
                  <a:schemeClr val="tx1">
                    <a:lumMod val="85000"/>
                    <a:lumOff val="15000"/>
                  </a:schemeClr>
                </a:solidFill>
              </a:rPr>
              <a:t>  </a:t>
            </a:r>
          </a:p>
        </p:txBody>
      </p:sp>
    </p:spTree>
    <p:extLst>
      <p:ext uri="{BB962C8B-B14F-4D97-AF65-F5344CB8AC3E}">
        <p14:creationId xmlns:p14="http://schemas.microsoft.com/office/powerpoint/2010/main" val="943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Tree>
    <p:extLst>
      <p:ext uri="{BB962C8B-B14F-4D97-AF65-F5344CB8AC3E}">
        <p14:creationId xmlns:p14="http://schemas.microsoft.com/office/powerpoint/2010/main" val="155170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981" y="177716"/>
            <a:ext cx="6400799" cy="6535199"/>
          </a:xfrm>
          <a:prstGeom prst="rect">
            <a:avLst/>
          </a:prstGeom>
        </p:spPr>
      </p:pic>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5580" y="-1"/>
            <a:ext cx="4634410" cy="6890635"/>
          </a:xfrm>
        </p:spPr>
      </p:pic>
      <p:sp>
        <p:nvSpPr>
          <p:cNvPr id="4" name="Rectangle: Rounded Corners 3">
            <a:extLst>
              <a:ext uri="{FF2B5EF4-FFF2-40B4-BE49-F238E27FC236}">
                <a16:creationId xmlns:a16="http://schemas.microsoft.com/office/drawing/2014/main" id="{63E9A27D-A398-4D33-BBD9-D9F23F942C2E}"/>
              </a:ext>
            </a:extLst>
          </p:cNvPr>
          <p:cNvSpPr/>
          <p:nvPr/>
        </p:nvSpPr>
        <p:spPr bwMode="auto">
          <a:xfrm>
            <a:off x="2612570" y="4215741"/>
            <a:ext cx="2208811" cy="1341911"/>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1620142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2" name="Rectangle: Rounded Corners 1">
            <a:extLst>
              <a:ext uri="{FF2B5EF4-FFF2-40B4-BE49-F238E27FC236}">
                <a16:creationId xmlns:a16="http://schemas.microsoft.com/office/drawing/2014/main" id="{E5689399-D4F2-4732-8B60-4948012B2150}"/>
              </a:ext>
            </a:extLst>
          </p:cNvPr>
          <p:cNvSpPr/>
          <p:nvPr/>
        </p:nvSpPr>
        <p:spPr bwMode="auto">
          <a:xfrm>
            <a:off x="1982549" y="6125671"/>
            <a:ext cx="1683143" cy="258945"/>
          </a:xfrm>
          <a:prstGeom prst="roundRect">
            <a:avLst/>
          </a:prstGeom>
          <a:noFill/>
          <a:ln w="698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284102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01848-05DA-4B5D-9960-9B461B418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035" y="0"/>
            <a:ext cx="8846457" cy="6858000"/>
          </a:xfrm>
          <a:prstGeom prst="rect">
            <a:avLst/>
          </a:prstGeom>
        </p:spPr>
      </p:pic>
      <p:sp>
        <p:nvSpPr>
          <p:cNvPr id="5" name="TextBox 4">
            <a:extLst>
              <a:ext uri="{FF2B5EF4-FFF2-40B4-BE49-F238E27FC236}">
                <a16:creationId xmlns:a16="http://schemas.microsoft.com/office/drawing/2014/main" id="{67861569-BF0E-43D3-AA8F-5BAFACE595BC}"/>
              </a:ext>
            </a:extLst>
          </p:cNvPr>
          <p:cNvSpPr txBox="1"/>
          <p:nvPr/>
        </p:nvSpPr>
        <p:spPr>
          <a:xfrm>
            <a:off x="3445726" y="698903"/>
            <a:ext cx="4034071" cy="461665"/>
          </a:xfrm>
          <a:prstGeom prst="rect">
            <a:avLst/>
          </a:prstGeom>
          <a:noFill/>
        </p:spPr>
        <p:txBody>
          <a:bodyPr wrap="square" rtlCol="0" anchor="t">
            <a:spAutoFit/>
          </a:bodyPr>
          <a:lstStyle/>
          <a:p>
            <a:r>
              <a:rPr lang="en-GB" sz="2400" b="1" dirty="0">
                <a:solidFill>
                  <a:srgbClr val="FF0000"/>
                </a:solidFill>
              </a:rPr>
              <a:t>http://www.mhpss.net/</a:t>
            </a:r>
          </a:p>
        </p:txBody>
      </p:sp>
    </p:spTree>
    <p:extLst>
      <p:ext uri="{BB962C8B-B14F-4D97-AF65-F5344CB8AC3E}">
        <p14:creationId xmlns:p14="http://schemas.microsoft.com/office/powerpoint/2010/main" val="3315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rge brick building&#10;&#10;Description automatically generated">
            <a:extLst>
              <a:ext uri="{FF2B5EF4-FFF2-40B4-BE49-F238E27FC236}">
                <a16:creationId xmlns:a16="http://schemas.microsoft.com/office/drawing/2014/main" id="{368988FA-92BB-4AF5-8FC2-BD78FC22674D}"/>
              </a:ext>
            </a:extLst>
          </p:cNvPr>
          <p:cNvPicPr>
            <a:picLocks noChangeAspect="1"/>
          </p:cNvPicPr>
          <p:nvPr/>
        </p:nvPicPr>
        <p:blipFill rotWithShape="1">
          <a:blip r:embed="rId2">
            <a:extLst>
              <a:ext uri="{28A0092B-C50C-407E-A947-70E740481C1C}">
                <a14:useLocalDpi xmlns:a14="http://schemas.microsoft.com/office/drawing/2010/main" val="0"/>
              </a:ext>
            </a:extLst>
          </a:blip>
          <a:srcRect t="6704" b="1829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305BA-316F-401E-9866-AE3A555D0D45}"/>
              </a:ext>
            </a:extLst>
          </p:cNvPr>
          <p:cNvSpPr>
            <a:spLocks noGrp="1"/>
          </p:cNvSpPr>
          <p:nvPr>
            <p:ph type="title"/>
          </p:nvPr>
        </p:nvSpPr>
        <p:spPr>
          <a:xfrm>
            <a:off x="523875" y="5317240"/>
            <a:ext cx="11210925" cy="744836"/>
          </a:xfrm>
        </p:spPr>
        <p:txBody>
          <a:bodyPr>
            <a:normAutofit/>
          </a:bodyPr>
          <a:lstStyle/>
          <a:p>
            <a:pPr algn="ctr"/>
            <a:r>
              <a:rPr lang="en-US" sz="3600" dirty="0" err="1">
                <a:solidFill>
                  <a:schemeClr val="tx1">
                    <a:lumMod val="85000"/>
                    <a:lumOff val="15000"/>
                  </a:schemeClr>
                </a:solidFill>
              </a:rPr>
              <a:t>Zaboli</a:t>
            </a:r>
            <a:r>
              <a:rPr lang="en-US" sz="3600" dirty="0">
                <a:solidFill>
                  <a:schemeClr val="tx1">
                    <a:lumMod val="85000"/>
                    <a:lumOff val="15000"/>
                  </a:schemeClr>
                </a:solidFill>
              </a:rPr>
              <a:t> Health Clinic, Baluchistan, Iran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2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39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4" name="Freeform: Shape 7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3729" name="Picture 1">
            <a:extLst>
              <a:ext uri="{FF2B5EF4-FFF2-40B4-BE49-F238E27FC236}">
                <a16:creationId xmlns:a16="http://schemas.microsoft.com/office/drawing/2014/main" id="{BE806A47-B34E-494B-940D-091A58853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709851" y="43163"/>
            <a:ext cx="4448480" cy="6714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34422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6CC99B-81AE-49EF-922A-56E5E7ECB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03" y="988991"/>
            <a:ext cx="10905066" cy="4880017"/>
          </a:xfrm>
          <a:prstGeom prst="rect">
            <a:avLst/>
          </a:prstGeom>
        </p:spPr>
      </p:pic>
      <p:sp>
        <p:nvSpPr>
          <p:cNvPr id="2" name="TextBox 1">
            <a:extLst>
              <a:ext uri="{FF2B5EF4-FFF2-40B4-BE49-F238E27FC236}">
                <a16:creationId xmlns:a16="http://schemas.microsoft.com/office/drawing/2014/main" id="{A0C2B1A5-16FE-4A77-A57B-85869CB5B07D}"/>
              </a:ext>
            </a:extLst>
          </p:cNvPr>
          <p:cNvSpPr txBox="1"/>
          <p:nvPr/>
        </p:nvSpPr>
        <p:spPr>
          <a:xfrm>
            <a:off x="9948998" y="5576589"/>
            <a:ext cx="729687" cy="400110"/>
          </a:xfrm>
          <a:prstGeom prst="rect">
            <a:avLst/>
          </a:prstGeom>
          <a:noFill/>
        </p:spPr>
        <p:txBody>
          <a:bodyPr wrap="none" rtlCol="0">
            <a:spAutoFit/>
          </a:bodyPr>
          <a:lstStyle/>
          <a:p>
            <a:r>
              <a:rPr lang="en-US" sz="2000" b="1" dirty="0"/>
              <a:t>2030</a:t>
            </a:r>
            <a:endParaRPr lang="en-GB" sz="2000" b="1" dirty="0"/>
          </a:p>
        </p:txBody>
      </p:sp>
      <p:sp>
        <p:nvSpPr>
          <p:cNvPr id="3" name="Star: 5 Points 2">
            <a:extLst>
              <a:ext uri="{FF2B5EF4-FFF2-40B4-BE49-F238E27FC236}">
                <a16:creationId xmlns:a16="http://schemas.microsoft.com/office/drawing/2014/main" id="{4C919D27-A7EF-484E-AF31-63A0D061D8D3}"/>
              </a:ext>
            </a:extLst>
          </p:cNvPr>
          <p:cNvSpPr/>
          <p:nvPr/>
        </p:nvSpPr>
        <p:spPr>
          <a:xfrm>
            <a:off x="550415" y="1095483"/>
            <a:ext cx="306115"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7" name="Star: 5 Points 6">
            <a:extLst>
              <a:ext uri="{FF2B5EF4-FFF2-40B4-BE49-F238E27FC236}">
                <a16:creationId xmlns:a16="http://schemas.microsoft.com/office/drawing/2014/main" id="{5D3514EA-FDE4-42B0-BA41-C9C1133D56CD}"/>
              </a:ext>
            </a:extLst>
          </p:cNvPr>
          <p:cNvSpPr/>
          <p:nvPr/>
        </p:nvSpPr>
        <p:spPr>
          <a:xfrm>
            <a:off x="2380695" y="1095483"/>
            <a:ext cx="306115"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8" name="Star: 5 Points 7">
            <a:extLst>
              <a:ext uri="{FF2B5EF4-FFF2-40B4-BE49-F238E27FC236}">
                <a16:creationId xmlns:a16="http://schemas.microsoft.com/office/drawing/2014/main" id="{1F1DD622-45E4-45D7-A9AF-29563F96C328}"/>
              </a:ext>
            </a:extLst>
          </p:cNvPr>
          <p:cNvSpPr/>
          <p:nvPr/>
        </p:nvSpPr>
        <p:spPr>
          <a:xfrm>
            <a:off x="4163463" y="1095483"/>
            <a:ext cx="306115"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9" name="Star: 5 Points 8">
            <a:extLst>
              <a:ext uri="{FF2B5EF4-FFF2-40B4-BE49-F238E27FC236}">
                <a16:creationId xmlns:a16="http://schemas.microsoft.com/office/drawing/2014/main" id="{11AB4C14-D87C-46F8-9C59-1FE7D39763BC}"/>
              </a:ext>
            </a:extLst>
          </p:cNvPr>
          <p:cNvSpPr/>
          <p:nvPr/>
        </p:nvSpPr>
        <p:spPr>
          <a:xfrm>
            <a:off x="5987330" y="1095483"/>
            <a:ext cx="306115"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11" name="Star: 5 Points 10">
            <a:extLst>
              <a:ext uri="{FF2B5EF4-FFF2-40B4-BE49-F238E27FC236}">
                <a16:creationId xmlns:a16="http://schemas.microsoft.com/office/drawing/2014/main" id="{17EAA87C-51B1-4BC4-94EC-319C0C7EFAA7}"/>
              </a:ext>
            </a:extLst>
          </p:cNvPr>
          <p:cNvSpPr/>
          <p:nvPr/>
        </p:nvSpPr>
        <p:spPr>
          <a:xfrm>
            <a:off x="7811197" y="1095483"/>
            <a:ext cx="228433"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13" name="Star: 5 Points 12">
            <a:extLst>
              <a:ext uri="{FF2B5EF4-FFF2-40B4-BE49-F238E27FC236}">
                <a16:creationId xmlns:a16="http://schemas.microsoft.com/office/drawing/2014/main" id="{E074988A-F915-4D53-AB7F-24EAB6F4F2CF}"/>
              </a:ext>
            </a:extLst>
          </p:cNvPr>
          <p:cNvSpPr/>
          <p:nvPr/>
        </p:nvSpPr>
        <p:spPr>
          <a:xfrm>
            <a:off x="2380694" y="2570655"/>
            <a:ext cx="306115"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14" name="Star: 5 Points 13">
            <a:extLst>
              <a:ext uri="{FF2B5EF4-FFF2-40B4-BE49-F238E27FC236}">
                <a16:creationId xmlns:a16="http://schemas.microsoft.com/office/drawing/2014/main" id="{28732590-CD19-4529-A603-5CBAA2DE8DF5}"/>
              </a:ext>
            </a:extLst>
          </p:cNvPr>
          <p:cNvSpPr/>
          <p:nvPr/>
        </p:nvSpPr>
        <p:spPr>
          <a:xfrm>
            <a:off x="5898553" y="2612992"/>
            <a:ext cx="306115" cy="266330"/>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15" name="Star: 5 Points 14">
            <a:extLst>
              <a:ext uri="{FF2B5EF4-FFF2-40B4-BE49-F238E27FC236}">
                <a16:creationId xmlns:a16="http://schemas.microsoft.com/office/drawing/2014/main" id="{4E4FA29A-D953-4229-8834-91F39D12868C}"/>
              </a:ext>
            </a:extLst>
          </p:cNvPr>
          <p:cNvSpPr/>
          <p:nvPr/>
        </p:nvSpPr>
        <p:spPr>
          <a:xfrm>
            <a:off x="461638" y="3994041"/>
            <a:ext cx="306115"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16" name="Star: 5 Points 15">
            <a:extLst>
              <a:ext uri="{FF2B5EF4-FFF2-40B4-BE49-F238E27FC236}">
                <a16:creationId xmlns:a16="http://schemas.microsoft.com/office/drawing/2014/main" id="{1CF72C62-0B26-43D1-9370-717F9972422F}"/>
              </a:ext>
            </a:extLst>
          </p:cNvPr>
          <p:cNvSpPr/>
          <p:nvPr/>
        </p:nvSpPr>
        <p:spPr>
          <a:xfrm>
            <a:off x="5898553" y="4027499"/>
            <a:ext cx="306115" cy="346666"/>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0D043741-F7E5-4277-88F1-092986A7D417}"/>
              </a:ext>
            </a:extLst>
          </p:cNvPr>
          <p:cNvSpPr txBox="1"/>
          <p:nvPr/>
        </p:nvSpPr>
        <p:spPr>
          <a:xfrm>
            <a:off x="590720" y="6278235"/>
            <a:ext cx="10793219" cy="400110"/>
          </a:xfrm>
          <a:prstGeom prst="rect">
            <a:avLst/>
          </a:prstGeom>
          <a:noFill/>
        </p:spPr>
        <p:txBody>
          <a:bodyPr wrap="square" rtlCol="0">
            <a:spAutoFit/>
          </a:bodyPr>
          <a:lstStyle/>
          <a:p>
            <a:r>
              <a:rPr lang="en-GB" sz="2000" b="1" dirty="0"/>
              <a:t>https://www.un.org/sustainabledevelopment/sustainable-development-goals/  </a:t>
            </a:r>
          </a:p>
        </p:txBody>
      </p:sp>
      <p:sp>
        <p:nvSpPr>
          <p:cNvPr id="17" name="TextBox 16">
            <a:extLst>
              <a:ext uri="{FF2B5EF4-FFF2-40B4-BE49-F238E27FC236}">
                <a16:creationId xmlns:a16="http://schemas.microsoft.com/office/drawing/2014/main" id="{47DD03F6-A4FA-4461-BA86-CABFE3870B8B}"/>
              </a:ext>
            </a:extLst>
          </p:cNvPr>
          <p:cNvSpPr txBox="1"/>
          <p:nvPr/>
        </p:nvSpPr>
        <p:spPr>
          <a:xfrm>
            <a:off x="1740774" y="234786"/>
            <a:ext cx="9053896" cy="615553"/>
          </a:xfrm>
          <a:prstGeom prst="rect">
            <a:avLst/>
          </a:prstGeom>
          <a:noFill/>
        </p:spPr>
        <p:txBody>
          <a:bodyPr wrap="square" rtlCol="0">
            <a:spAutoFit/>
          </a:bodyPr>
          <a:lstStyle/>
          <a:p>
            <a:r>
              <a:rPr lang="en-US" sz="3400" b="1" dirty="0">
                <a:solidFill>
                  <a:srgbClr val="7030A0"/>
                </a:solidFill>
              </a:rPr>
              <a:t>Sustainable Development Goals 2015</a:t>
            </a:r>
            <a:endParaRPr lang="en-GB" sz="3400" b="1" dirty="0">
              <a:solidFill>
                <a:srgbClr val="7030A0"/>
              </a:solidFill>
            </a:endParaRPr>
          </a:p>
        </p:txBody>
      </p:sp>
      <p:sp>
        <p:nvSpPr>
          <p:cNvPr id="18" name="Star: 5 Points 17">
            <a:extLst>
              <a:ext uri="{FF2B5EF4-FFF2-40B4-BE49-F238E27FC236}">
                <a16:creationId xmlns:a16="http://schemas.microsoft.com/office/drawing/2014/main" id="{249B6B23-3C40-45C0-BCC7-74ADCC229FFA}"/>
              </a:ext>
            </a:extLst>
          </p:cNvPr>
          <p:cNvSpPr/>
          <p:nvPr/>
        </p:nvSpPr>
        <p:spPr>
          <a:xfrm>
            <a:off x="4072592" y="2609400"/>
            <a:ext cx="306115" cy="369332"/>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
        <p:nvSpPr>
          <p:cNvPr id="19" name="Star: 5 Points 18">
            <a:extLst>
              <a:ext uri="{FF2B5EF4-FFF2-40B4-BE49-F238E27FC236}">
                <a16:creationId xmlns:a16="http://schemas.microsoft.com/office/drawing/2014/main" id="{523436D6-3F33-4119-999F-1008984D20A9}"/>
              </a:ext>
            </a:extLst>
          </p:cNvPr>
          <p:cNvSpPr/>
          <p:nvPr/>
        </p:nvSpPr>
        <p:spPr>
          <a:xfrm>
            <a:off x="7732518" y="2625907"/>
            <a:ext cx="306115" cy="266330"/>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7984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18A08DE7-3BB2-4AA4-B41D-41CA7CBF26C4}"/>
              </a:ext>
            </a:extLst>
          </p:cNvPr>
          <p:cNvPicPr>
            <a:picLocks noChangeAspect="1"/>
          </p:cNvPicPr>
          <p:nvPr/>
        </p:nvPicPr>
        <p:blipFill rotWithShape="1">
          <a:blip r:embed="rId2"/>
          <a:srcRect t="5785" b="8337"/>
          <a:stretch/>
        </p:blipFill>
        <p:spPr>
          <a:xfrm>
            <a:off x="20" y="10"/>
            <a:ext cx="12191980" cy="6857990"/>
          </a:xfrm>
          <a:prstGeom prst="rect">
            <a:avLst/>
          </a:prstGeom>
        </p:spPr>
      </p:pic>
    </p:spTree>
    <p:extLst>
      <p:ext uri="{BB962C8B-B14F-4D97-AF65-F5344CB8AC3E}">
        <p14:creationId xmlns:p14="http://schemas.microsoft.com/office/powerpoint/2010/main" val="130504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8806A05-F355-4FB4-B337-FB7311A6C9C5}"/>
              </a:ext>
            </a:extLst>
          </p:cNvPr>
          <p:cNvPicPr>
            <a:picLocks noChangeAspect="1"/>
          </p:cNvPicPr>
          <p:nvPr/>
        </p:nvPicPr>
        <p:blipFill>
          <a:blip r:embed="rId2"/>
          <a:stretch>
            <a:fillRect/>
          </a:stretch>
        </p:blipFill>
        <p:spPr>
          <a:xfrm>
            <a:off x="353189" y="1124664"/>
            <a:ext cx="11309767" cy="3482170"/>
          </a:xfrm>
          <a:prstGeom prst="rect">
            <a:avLst/>
          </a:prstGeom>
        </p:spPr>
      </p:pic>
    </p:spTree>
    <p:extLst>
      <p:ext uri="{BB962C8B-B14F-4D97-AF65-F5344CB8AC3E}">
        <p14:creationId xmlns:p14="http://schemas.microsoft.com/office/powerpoint/2010/main" val="101280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D7F4003-F4CA-4145-828B-E70DB4A36194}"/>
              </a:ext>
            </a:extLst>
          </p:cNvPr>
          <p:cNvSpPr>
            <a:spLocks noGrp="1"/>
          </p:cNvSpPr>
          <p:nvPr>
            <p:ph type="title"/>
          </p:nvPr>
        </p:nvSpPr>
        <p:spPr>
          <a:xfrm>
            <a:off x="1762891" y="0"/>
            <a:ext cx="7291899" cy="1066801"/>
          </a:xfrm>
        </p:spPr>
        <p:txBody>
          <a:bodyPr/>
          <a:lstStyle/>
          <a:p>
            <a:r>
              <a:rPr lang="en-US" altLang="en-US" b="1">
                <a:solidFill>
                  <a:srgbClr val="7030A0"/>
                </a:solidFill>
              </a:rPr>
              <a:t>WHO, Project Atlas (V. 2017)</a:t>
            </a:r>
            <a:endParaRPr lang="en-US" altLang="en-US" b="1" dirty="0">
              <a:solidFill>
                <a:srgbClr val="7030A0"/>
              </a:solidFill>
            </a:endParaRPr>
          </a:p>
        </p:txBody>
      </p:sp>
      <p:sp>
        <p:nvSpPr>
          <p:cNvPr id="36867" name="Content Placeholder 2">
            <a:extLst>
              <a:ext uri="{FF2B5EF4-FFF2-40B4-BE49-F238E27FC236}">
                <a16:creationId xmlns:a16="http://schemas.microsoft.com/office/drawing/2014/main" id="{7F02B243-57CE-4B25-8AD8-2044179B936F}"/>
              </a:ext>
            </a:extLst>
          </p:cNvPr>
          <p:cNvSpPr>
            <a:spLocks noGrp="1"/>
          </p:cNvSpPr>
          <p:nvPr>
            <p:ph sz="quarter" idx="13"/>
          </p:nvPr>
        </p:nvSpPr>
        <p:spPr>
          <a:xfrm>
            <a:off x="0" y="1403411"/>
            <a:ext cx="11697629" cy="4051177"/>
          </a:xfrm>
        </p:spPr>
        <p:txBody>
          <a:bodyPr/>
          <a:lstStyle/>
          <a:p>
            <a:r>
              <a:rPr lang="en-US" altLang="en-US" cap="none" dirty="0">
                <a:latin typeface="Verdana" panose="020B0604030504040204" pitchFamily="34" charset="0"/>
              </a:rPr>
              <a:t>WHO launched Project Atlas in 2001</a:t>
            </a:r>
          </a:p>
          <a:p>
            <a:pPr marL="0" indent="0">
              <a:buNone/>
            </a:pPr>
            <a:endParaRPr lang="en-US" altLang="en-US" cap="none" dirty="0">
              <a:latin typeface="Verdana" panose="020B0604030504040204" pitchFamily="34" charset="0"/>
            </a:endParaRPr>
          </a:p>
          <a:p>
            <a:r>
              <a:rPr lang="en-US" altLang="en-US" cap="none" dirty="0">
                <a:latin typeface="Verdana" panose="020B0604030504040204" pitchFamily="34" charset="0"/>
              </a:rPr>
              <a:t>response to gaps in the collection and dissemination of information about mental health service delivery</a:t>
            </a:r>
          </a:p>
          <a:p>
            <a:pPr marL="0" indent="0">
              <a:buNone/>
            </a:pPr>
            <a:endParaRPr lang="en-US" altLang="en-US" cap="none" dirty="0">
              <a:latin typeface="Verdana" panose="020B0604030504040204" pitchFamily="34" charset="0"/>
            </a:endParaRPr>
          </a:p>
          <a:p>
            <a:r>
              <a:rPr lang="ja-JP" altLang="en-US" cap="none" dirty="0">
                <a:latin typeface="Verdana" panose="020B0604030504040204" pitchFamily="34" charset="0"/>
                <a:ea typeface="ＭＳ Ｐゴシック" panose="020B0600070205080204" pitchFamily="34" charset="-128"/>
              </a:rPr>
              <a:t>“</a:t>
            </a:r>
            <a:r>
              <a:rPr lang="en-US" altLang="en-US" cap="none" dirty="0">
                <a:latin typeface="Verdana" panose="020B0604030504040204" pitchFamily="34" charset="0"/>
              </a:rPr>
              <a:t>It replaces impressions and opinions with facts and figures</a:t>
            </a:r>
            <a:r>
              <a:rPr lang="ja-JP" altLang="en-US" cap="none" dirty="0">
                <a:latin typeface="Verdana" panose="020B0604030504040204" pitchFamily="34" charset="0"/>
                <a:ea typeface="ＭＳ Ｐゴシック" panose="020B0600070205080204" pitchFamily="34" charset="-128"/>
              </a:rPr>
              <a:t>”</a:t>
            </a:r>
            <a:r>
              <a:rPr lang="en-US" altLang="en-US" cap="none" dirty="0">
                <a:latin typeface="Verdana" panose="020B0604030504040204" pitchFamily="34" charset="0"/>
              </a:rPr>
              <a:t> (WHO, 2011, p.7). </a:t>
            </a:r>
          </a:p>
          <a:p>
            <a:endParaRPr lang="en-US" altLang="en-US" sz="3600" dirty="0"/>
          </a:p>
        </p:txBody>
      </p:sp>
    </p:spTree>
    <p:extLst>
      <p:ext uri="{BB962C8B-B14F-4D97-AF65-F5344CB8AC3E}">
        <p14:creationId xmlns:p14="http://schemas.microsoft.com/office/powerpoint/2010/main" val="941965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screenshot of a cell phone&#10;&#10;Description generated with very high confidence">
            <a:extLst>
              <a:ext uri="{FF2B5EF4-FFF2-40B4-BE49-F238E27FC236}">
                <a16:creationId xmlns:a16="http://schemas.microsoft.com/office/drawing/2014/main" id="{D31E45FC-30A2-4BE9-8A35-E65CDE245F62}"/>
              </a:ext>
            </a:extLst>
          </p:cNvPr>
          <p:cNvPicPr>
            <a:picLocks noChangeAspect="1"/>
          </p:cNvPicPr>
          <p:nvPr/>
        </p:nvPicPr>
        <p:blipFill rotWithShape="1">
          <a:blip r:embed="rId2"/>
          <a:srcRect b="443"/>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B473747E-02E9-47DD-8FC2-7AF516127366}"/>
              </a:ext>
            </a:extLst>
          </p:cNvPr>
          <p:cNvSpPr/>
          <p:nvPr/>
        </p:nvSpPr>
        <p:spPr bwMode="auto">
          <a:xfrm>
            <a:off x="5284519" y="1413164"/>
            <a:ext cx="3431969" cy="57001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4" name="Rectangle: Rounded Corners 3">
            <a:extLst>
              <a:ext uri="{FF2B5EF4-FFF2-40B4-BE49-F238E27FC236}">
                <a16:creationId xmlns:a16="http://schemas.microsoft.com/office/drawing/2014/main" id="{D2E5810B-BBDA-448B-9E78-4AD5529365C9}"/>
              </a:ext>
            </a:extLst>
          </p:cNvPr>
          <p:cNvSpPr/>
          <p:nvPr/>
        </p:nvSpPr>
        <p:spPr bwMode="auto">
          <a:xfrm>
            <a:off x="8799616" y="1413164"/>
            <a:ext cx="3392364" cy="57001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5" name="Rectangle: Rounded Corners 4">
            <a:extLst>
              <a:ext uri="{FF2B5EF4-FFF2-40B4-BE49-F238E27FC236}">
                <a16:creationId xmlns:a16="http://schemas.microsoft.com/office/drawing/2014/main" id="{81DE2FD2-ED77-428E-AB7F-0CE55F80D87F}"/>
              </a:ext>
            </a:extLst>
          </p:cNvPr>
          <p:cNvSpPr/>
          <p:nvPr/>
        </p:nvSpPr>
        <p:spPr bwMode="auto">
          <a:xfrm>
            <a:off x="5284519" y="3396333"/>
            <a:ext cx="3515097" cy="475023"/>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6" name="Rectangle: Rounded Corners 5">
            <a:extLst>
              <a:ext uri="{FF2B5EF4-FFF2-40B4-BE49-F238E27FC236}">
                <a16:creationId xmlns:a16="http://schemas.microsoft.com/office/drawing/2014/main" id="{60861225-7273-41D4-BF0E-80CADBC62DBE}"/>
              </a:ext>
            </a:extLst>
          </p:cNvPr>
          <p:cNvSpPr/>
          <p:nvPr/>
        </p:nvSpPr>
        <p:spPr bwMode="auto">
          <a:xfrm>
            <a:off x="8799614" y="3420084"/>
            <a:ext cx="3392365" cy="451272"/>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1536001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screenshot of text&#10;&#10;Description generated with very high confidence">
            <a:extLst>
              <a:ext uri="{FF2B5EF4-FFF2-40B4-BE49-F238E27FC236}">
                <a16:creationId xmlns:a16="http://schemas.microsoft.com/office/drawing/2014/main" id="{E770750E-E119-4A83-91DA-764B9B796D87}"/>
              </a:ext>
            </a:extLst>
          </p:cNvPr>
          <p:cNvPicPr>
            <a:picLocks noChangeAspect="1"/>
          </p:cNvPicPr>
          <p:nvPr/>
        </p:nvPicPr>
        <p:blipFill>
          <a:blip r:embed="rId2"/>
          <a:stretch>
            <a:fillRect/>
          </a:stretch>
        </p:blipFill>
        <p:spPr>
          <a:xfrm>
            <a:off x="505097" y="61917"/>
            <a:ext cx="11113055" cy="6796083"/>
          </a:xfrm>
          <a:prstGeom prst="rect">
            <a:avLst/>
          </a:prstGeom>
        </p:spPr>
      </p:pic>
      <p:sp>
        <p:nvSpPr>
          <p:cNvPr id="3" name="Rectangle: Rounded Corners 2">
            <a:extLst>
              <a:ext uri="{FF2B5EF4-FFF2-40B4-BE49-F238E27FC236}">
                <a16:creationId xmlns:a16="http://schemas.microsoft.com/office/drawing/2014/main" id="{149FA200-6EB3-4B4A-98EB-A94026F433AA}"/>
              </a:ext>
            </a:extLst>
          </p:cNvPr>
          <p:cNvSpPr/>
          <p:nvPr/>
        </p:nvSpPr>
        <p:spPr bwMode="auto">
          <a:xfrm>
            <a:off x="5343896" y="1710047"/>
            <a:ext cx="2458192" cy="39188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5" name="Rectangle: Rounded Corners 4">
            <a:extLst>
              <a:ext uri="{FF2B5EF4-FFF2-40B4-BE49-F238E27FC236}">
                <a16:creationId xmlns:a16="http://schemas.microsoft.com/office/drawing/2014/main" id="{89CE1081-2397-4C4E-99A8-3CA03F17C028}"/>
              </a:ext>
            </a:extLst>
          </p:cNvPr>
          <p:cNvSpPr/>
          <p:nvPr/>
        </p:nvSpPr>
        <p:spPr bwMode="auto">
          <a:xfrm>
            <a:off x="8223998" y="1710046"/>
            <a:ext cx="2458192" cy="39188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6" name="Rectangle: Rounded Corners 5">
            <a:extLst>
              <a:ext uri="{FF2B5EF4-FFF2-40B4-BE49-F238E27FC236}">
                <a16:creationId xmlns:a16="http://schemas.microsoft.com/office/drawing/2014/main" id="{1A358FB9-836F-4B89-9274-2D7C9E720AA9}"/>
              </a:ext>
            </a:extLst>
          </p:cNvPr>
          <p:cNvSpPr/>
          <p:nvPr/>
        </p:nvSpPr>
        <p:spPr bwMode="auto">
          <a:xfrm>
            <a:off x="5343896" y="3961199"/>
            <a:ext cx="3087585" cy="39188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7" name="Rectangle: Rounded Corners 6">
            <a:extLst>
              <a:ext uri="{FF2B5EF4-FFF2-40B4-BE49-F238E27FC236}">
                <a16:creationId xmlns:a16="http://schemas.microsoft.com/office/drawing/2014/main" id="{0AA2ADB3-F42F-42CE-B93B-3CDFE5DCBCC0}"/>
              </a:ext>
            </a:extLst>
          </p:cNvPr>
          <p:cNvSpPr/>
          <p:nvPr/>
        </p:nvSpPr>
        <p:spPr bwMode="auto">
          <a:xfrm>
            <a:off x="8530566" y="3961199"/>
            <a:ext cx="3087586" cy="39188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262133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screenshot of a cell phone&#10;&#10;Description generated with high confidence">
            <a:extLst>
              <a:ext uri="{FF2B5EF4-FFF2-40B4-BE49-F238E27FC236}">
                <a16:creationId xmlns:a16="http://schemas.microsoft.com/office/drawing/2014/main" id="{4B0B79E7-CC79-4EA5-B59A-3D284C8A65B1}"/>
              </a:ext>
            </a:extLst>
          </p:cNvPr>
          <p:cNvPicPr>
            <a:picLocks noGrp="1" noChangeAspect="1"/>
          </p:cNvPicPr>
          <p:nvPr>
            <p:ph sz="quarter" idx="13"/>
          </p:nvPr>
        </p:nvPicPr>
        <p:blipFill>
          <a:blip r:embed="rId2"/>
          <a:stretch>
            <a:fillRect/>
          </a:stretch>
        </p:blipFill>
        <p:spPr>
          <a:xfrm>
            <a:off x="1295308" y="0"/>
            <a:ext cx="9582044" cy="6858000"/>
          </a:xfrm>
          <a:prstGeom prst="rect">
            <a:avLst/>
          </a:prstGeom>
        </p:spPr>
      </p:pic>
      <p:sp>
        <p:nvSpPr>
          <p:cNvPr id="4" name="Rectangle: Rounded Corners 3">
            <a:extLst>
              <a:ext uri="{FF2B5EF4-FFF2-40B4-BE49-F238E27FC236}">
                <a16:creationId xmlns:a16="http://schemas.microsoft.com/office/drawing/2014/main" id="{287D6D77-6086-46E9-A6B3-869E5BE458A8}"/>
              </a:ext>
            </a:extLst>
          </p:cNvPr>
          <p:cNvSpPr/>
          <p:nvPr/>
        </p:nvSpPr>
        <p:spPr bwMode="auto">
          <a:xfrm>
            <a:off x="1314648" y="6092042"/>
            <a:ext cx="4404227" cy="154379"/>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5" name="Rectangle: Rounded Corners 4">
            <a:extLst>
              <a:ext uri="{FF2B5EF4-FFF2-40B4-BE49-F238E27FC236}">
                <a16:creationId xmlns:a16="http://schemas.microsoft.com/office/drawing/2014/main" id="{1BCE9D78-94D6-49E9-8D87-8AC98254DEE8}"/>
              </a:ext>
            </a:extLst>
          </p:cNvPr>
          <p:cNvSpPr/>
          <p:nvPr/>
        </p:nvSpPr>
        <p:spPr bwMode="auto">
          <a:xfrm>
            <a:off x="5890161" y="4263242"/>
            <a:ext cx="3657600" cy="39188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6" name="Rectangle: Rounded Corners 5">
            <a:extLst>
              <a:ext uri="{FF2B5EF4-FFF2-40B4-BE49-F238E27FC236}">
                <a16:creationId xmlns:a16="http://schemas.microsoft.com/office/drawing/2014/main" id="{EE388B4B-5775-490C-B48E-BF0391FD2A9D}"/>
              </a:ext>
            </a:extLst>
          </p:cNvPr>
          <p:cNvSpPr/>
          <p:nvPr/>
        </p:nvSpPr>
        <p:spPr bwMode="auto">
          <a:xfrm>
            <a:off x="5890160" y="605643"/>
            <a:ext cx="4833257" cy="506614"/>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10500270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9B4A17F2-7C9F-4563-A9E8-BB4409F972E9}"/>
              </a:ext>
            </a:extLst>
          </p:cNvPr>
          <p:cNvPicPr>
            <a:picLocks noChangeAspect="1"/>
          </p:cNvPicPr>
          <p:nvPr/>
        </p:nvPicPr>
        <p:blipFill>
          <a:blip r:embed="rId2"/>
          <a:stretch>
            <a:fillRect/>
          </a:stretch>
        </p:blipFill>
        <p:spPr>
          <a:xfrm>
            <a:off x="2050473" y="58426"/>
            <a:ext cx="8215745" cy="6755003"/>
          </a:xfrm>
          <a:prstGeom prst="rect">
            <a:avLst/>
          </a:prstGeom>
        </p:spPr>
      </p:pic>
    </p:spTree>
    <p:extLst>
      <p:ext uri="{BB962C8B-B14F-4D97-AF65-F5344CB8AC3E}">
        <p14:creationId xmlns:p14="http://schemas.microsoft.com/office/powerpoint/2010/main" val="3171845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cell phone&#10;&#10;Description generated with very high confidence">
            <a:extLst>
              <a:ext uri="{FF2B5EF4-FFF2-40B4-BE49-F238E27FC236}">
                <a16:creationId xmlns:a16="http://schemas.microsoft.com/office/drawing/2014/main" id="{D3784670-2E5D-4114-B937-727CEC97D326}"/>
              </a:ext>
            </a:extLst>
          </p:cNvPr>
          <p:cNvPicPr>
            <a:picLocks noChangeAspect="1"/>
          </p:cNvPicPr>
          <p:nvPr/>
        </p:nvPicPr>
        <p:blipFill>
          <a:blip r:embed="rId2"/>
          <a:stretch>
            <a:fillRect/>
          </a:stretch>
        </p:blipFill>
        <p:spPr>
          <a:xfrm>
            <a:off x="1421676" y="22302"/>
            <a:ext cx="8803992" cy="6796659"/>
          </a:xfrm>
          <a:prstGeom prst="rect">
            <a:avLst/>
          </a:prstGeom>
        </p:spPr>
      </p:pic>
      <p:sp>
        <p:nvSpPr>
          <p:cNvPr id="3" name="Rectangle: Rounded Corners 2">
            <a:extLst>
              <a:ext uri="{FF2B5EF4-FFF2-40B4-BE49-F238E27FC236}">
                <a16:creationId xmlns:a16="http://schemas.microsoft.com/office/drawing/2014/main" id="{B9BDA094-4CBB-4CF9-94CD-EE45A6054DCF}"/>
              </a:ext>
            </a:extLst>
          </p:cNvPr>
          <p:cNvSpPr/>
          <p:nvPr/>
        </p:nvSpPr>
        <p:spPr bwMode="auto">
          <a:xfrm>
            <a:off x="5545775" y="831273"/>
            <a:ext cx="4524499" cy="380010"/>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4" name="Rectangle: Rounded Corners 3">
            <a:extLst>
              <a:ext uri="{FF2B5EF4-FFF2-40B4-BE49-F238E27FC236}">
                <a16:creationId xmlns:a16="http://schemas.microsoft.com/office/drawing/2014/main" id="{34B362B2-6861-48EA-91B7-91C2D08AAF81}"/>
              </a:ext>
            </a:extLst>
          </p:cNvPr>
          <p:cNvSpPr/>
          <p:nvPr/>
        </p:nvSpPr>
        <p:spPr bwMode="auto">
          <a:xfrm>
            <a:off x="5545775" y="4346369"/>
            <a:ext cx="3491345" cy="39188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5" name="Rectangle: Rounded Corners 4">
            <a:extLst>
              <a:ext uri="{FF2B5EF4-FFF2-40B4-BE49-F238E27FC236}">
                <a16:creationId xmlns:a16="http://schemas.microsoft.com/office/drawing/2014/main" id="{68FA3897-AC59-42C1-947E-7844C36EFF45}"/>
              </a:ext>
            </a:extLst>
          </p:cNvPr>
          <p:cNvSpPr/>
          <p:nvPr/>
        </p:nvSpPr>
        <p:spPr bwMode="auto">
          <a:xfrm>
            <a:off x="1421676" y="6163294"/>
            <a:ext cx="4005347" cy="190006"/>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1529996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C72A9-FD36-490A-BD41-76C9BC9D7201}"/>
              </a:ext>
            </a:extLst>
          </p:cNvPr>
          <p:cNvSpPr>
            <a:spLocks noGrp="1"/>
          </p:cNvSpPr>
          <p:nvPr>
            <p:ph type="title"/>
          </p:nvPr>
        </p:nvSpPr>
        <p:spPr>
          <a:xfrm>
            <a:off x="914400" y="2652198"/>
            <a:ext cx="10363200" cy="1143000"/>
          </a:xfrm>
        </p:spPr>
        <p:txBody>
          <a:bodyPr/>
          <a:lstStyle/>
          <a:p>
            <a:pPr algn="ctr"/>
            <a:r>
              <a:rPr lang="en-US" sz="6600" b="1" i="0" dirty="0">
                <a:solidFill>
                  <a:srgbClr val="7030A0"/>
                </a:solidFill>
              </a:rPr>
              <a:t>Global Mental Health</a:t>
            </a:r>
          </a:p>
        </p:txBody>
      </p:sp>
    </p:spTree>
    <p:extLst>
      <p:ext uri="{BB962C8B-B14F-4D97-AF65-F5344CB8AC3E}">
        <p14:creationId xmlns:p14="http://schemas.microsoft.com/office/powerpoint/2010/main" val="229607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high confidence">
            <a:extLst>
              <a:ext uri="{FF2B5EF4-FFF2-40B4-BE49-F238E27FC236}">
                <a16:creationId xmlns:a16="http://schemas.microsoft.com/office/drawing/2014/main" id="{AE9BFFEC-BA07-4A4E-8C2E-6F57E6EA908C}"/>
              </a:ext>
            </a:extLst>
          </p:cNvPr>
          <p:cNvPicPr>
            <a:picLocks noChangeAspect="1"/>
          </p:cNvPicPr>
          <p:nvPr/>
        </p:nvPicPr>
        <p:blipFill>
          <a:blip r:embed="rId2"/>
          <a:stretch>
            <a:fillRect/>
          </a:stretch>
        </p:blipFill>
        <p:spPr>
          <a:xfrm>
            <a:off x="1432827" y="0"/>
            <a:ext cx="8796067" cy="6808106"/>
          </a:xfrm>
          <a:prstGeom prst="rect">
            <a:avLst/>
          </a:prstGeom>
        </p:spPr>
      </p:pic>
      <p:sp>
        <p:nvSpPr>
          <p:cNvPr id="3" name="Rectangle: Rounded Corners 2">
            <a:extLst>
              <a:ext uri="{FF2B5EF4-FFF2-40B4-BE49-F238E27FC236}">
                <a16:creationId xmlns:a16="http://schemas.microsoft.com/office/drawing/2014/main" id="{7D34E185-62CC-4614-8D10-825CAF44E8F4}"/>
              </a:ext>
            </a:extLst>
          </p:cNvPr>
          <p:cNvSpPr/>
          <p:nvPr/>
        </p:nvSpPr>
        <p:spPr bwMode="auto">
          <a:xfrm>
            <a:off x="5712030" y="736270"/>
            <a:ext cx="4516863" cy="558140"/>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5" name="Rectangle: Rounded Corners 4">
            <a:extLst>
              <a:ext uri="{FF2B5EF4-FFF2-40B4-BE49-F238E27FC236}">
                <a16:creationId xmlns:a16="http://schemas.microsoft.com/office/drawing/2014/main" id="{555DFDFA-38A4-46FF-8977-545A452E6F6C}"/>
              </a:ext>
            </a:extLst>
          </p:cNvPr>
          <p:cNvSpPr/>
          <p:nvPr/>
        </p:nvSpPr>
        <p:spPr bwMode="auto">
          <a:xfrm>
            <a:off x="5712030" y="4358245"/>
            <a:ext cx="3372593" cy="39188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6" name="Rectangle: Rounded Corners 5">
            <a:extLst>
              <a:ext uri="{FF2B5EF4-FFF2-40B4-BE49-F238E27FC236}">
                <a16:creationId xmlns:a16="http://schemas.microsoft.com/office/drawing/2014/main" id="{9AD3FBC6-D549-46B1-B292-CA48AF31B546}"/>
              </a:ext>
            </a:extLst>
          </p:cNvPr>
          <p:cNvSpPr/>
          <p:nvPr/>
        </p:nvSpPr>
        <p:spPr bwMode="auto">
          <a:xfrm>
            <a:off x="1432827" y="6103917"/>
            <a:ext cx="3911069" cy="190005"/>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3383700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B81555FB-FF2F-45FD-BCD1-42BE4B50EB39}"/>
              </a:ext>
            </a:extLst>
          </p:cNvPr>
          <p:cNvPicPr>
            <a:picLocks noGrp="1" noChangeAspect="1"/>
          </p:cNvPicPr>
          <p:nvPr>
            <p:ph sz="quarter" idx="13"/>
          </p:nvPr>
        </p:nvPicPr>
        <p:blipFill>
          <a:blip r:embed="rId2"/>
          <a:stretch>
            <a:fillRect/>
          </a:stretch>
        </p:blipFill>
        <p:spPr>
          <a:xfrm>
            <a:off x="1907229" y="643467"/>
            <a:ext cx="8377542" cy="5571066"/>
          </a:xfrm>
          <a:prstGeom prst="rect">
            <a:avLst/>
          </a:prstGeom>
        </p:spPr>
      </p:pic>
      <p:sp>
        <p:nvSpPr>
          <p:cNvPr id="6" name="Rectangle: Rounded Corners 5">
            <a:extLst>
              <a:ext uri="{FF2B5EF4-FFF2-40B4-BE49-F238E27FC236}">
                <a16:creationId xmlns:a16="http://schemas.microsoft.com/office/drawing/2014/main" id="{60D401E6-CA87-4AA3-8D44-17A6F3F749FC}"/>
              </a:ext>
            </a:extLst>
          </p:cNvPr>
          <p:cNvSpPr/>
          <p:nvPr/>
        </p:nvSpPr>
        <p:spPr>
          <a:xfrm>
            <a:off x="2298479" y="742452"/>
            <a:ext cx="464950" cy="18081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8267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9664-DB31-46DA-AB9F-6A3E8E9D918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C1A49E8-5528-4D28-97B5-7C95F60C3D01}"/>
              </a:ext>
            </a:extLst>
          </p:cNvPr>
          <p:cNvSpPr>
            <a:spLocks noGrp="1"/>
          </p:cNvSpPr>
          <p:nvPr>
            <p:ph sz="quarter" idx="13"/>
          </p:nvPr>
        </p:nvSpPr>
        <p:spPr/>
        <p:txBody>
          <a:bodyPr/>
          <a:lstStyle/>
          <a:p>
            <a:endParaRPr lang="en-GB"/>
          </a:p>
        </p:txBody>
      </p:sp>
      <p:pic>
        <p:nvPicPr>
          <p:cNvPr id="4" name="Picture 3">
            <a:extLst>
              <a:ext uri="{FF2B5EF4-FFF2-40B4-BE49-F238E27FC236}">
                <a16:creationId xmlns:a16="http://schemas.microsoft.com/office/drawing/2014/main" id="{27F9553E-4640-4B75-8ADB-A63C9B38349F}"/>
              </a:ext>
            </a:extLst>
          </p:cNvPr>
          <p:cNvPicPr>
            <a:picLocks noChangeAspect="1"/>
          </p:cNvPicPr>
          <p:nvPr/>
        </p:nvPicPr>
        <p:blipFill>
          <a:blip r:embed="rId2"/>
          <a:stretch>
            <a:fillRect/>
          </a:stretch>
        </p:blipFill>
        <p:spPr>
          <a:xfrm>
            <a:off x="0" y="11335"/>
            <a:ext cx="12192000" cy="5779864"/>
          </a:xfrm>
          <a:prstGeom prst="rect">
            <a:avLst/>
          </a:prstGeom>
        </p:spPr>
      </p:pic>
    </p:spTree>
    <p:extLst>
      <p:ext uri="{BB962C8B-B14F-4D97-AF65-F5344CB8AC3E}">
        <p14:creationId xmlns:p14="http://schemas.microsoft.com/office/powerpoint/2010/main" val="4116105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6D80-E978-45A0-AF3B-5E813406502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93B634D-5054-4037-A764-08A49030A1BD}"/>
              </a:ext>
            </a:extLst>
          </p:cNvPr>
          <p:cNvSpPr>
            <a:spLocks noGrp="1"/>
          </p:cNvSpPr>
          <p:nvPr>
            <p:ph sz="quarter" idx="13"/>
          </p:nvPr>
        </p:nvSpPr>
        <p:spPr/>
        <p:txBody>
          <a:bodyPr/>
          <a:lstStyle/>
          <a:p>
            <a:endParaRPr lang="en-GB"/>
          </a:p>
        </p:txBody>
      </p:sp>
      <p:pic>
        <p:nvPicPr>
          <p:cNvPr id="4" name="Picture 3">
            <a:extLst>
              <a:ext uri="{FF2B5EF4-FFF2-40B4-BE49-F238E27FC236}">
                <a16:creationId xmlns:a16="http://schemas.microsoft.com/office/drawing/2014/main" id="{0A00E345-D889-41E0-8B37-E622DF074625}"/>
              </a:ext>
            </a:extLst>
          </p:cNvPr>
          <p:cNvPicPr>
            <a:picLocks noChangeAspect="1"/>
          </p:cNvPicPr>
          <p:nvPr/>
        </p:nvPicPr>
        <p:blipFill>
          <a:blip r:embed="rId3"/>
          <a:stretch>
            <a:fillRect/>
          </a:stretch>
        </p:blipFill>
        <p:spPr>
          <a:xfrm>
            <a:off x="-313" y="134060"/>
            <a:ext cx="12192000" cy="5657139"/>
          </a:xfrm>
          <a:prstGeom prst="rect">
            <a:avLst/>
          </a:prstGeom>
        </p:spPr>
      </p:pic>
    </p:spTree>
    <p:extLst>
      <p:ext uri="{BB962C8B-B14F-4D97-AF65-F5344CB8AC3E}">
        <p14:creationId xmlns:p14="http://schemas.microsoft.com/office/powerpoint/2010/main" val="2946339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map&#10;&#10;Description generated with high confidence">
            <a:extLst>
              <a:ext uri="{FF2B5EF4-FFF2-40B4-BE49-F238E27FC236}">
                <a16:creationId xmlns:a16="http://schemas.microsoft.com/office/drawing/2014/main" id="{44086FCC-FF38-4966-A3A4-F3D2BBFA74EA}"/>
              </a:ext>
            </a:extLst>
          </p:cNvPr>
          <p:cNvPicPr>
            <a:picLocks noGrp="1" noChangeAspect="1"/>
          </p:cNvPicPr>
          <p:nvPr>
            <p:ph sz="quarter" idx="13"/>
          </p:nvPr>
        </p:nvPicPr>
        <p:blipFill>
          <a:blip r:embed="rId2"/>
          <a:stretch>
            <a:fillRect/>
          </a:stretch>
        </p:blipFill>
        <p:spPr>
          <a:xfrm>
            <a:off x="1987958" y="902929"/>
            <a:ext cx="8216083" cy="5792338"/>
          </a:xfrm>
          <a:prstGeom prst="rect">
            <a:avLst/>
          </a:prstGeom>
        </p:spPr>
      </p:pic>
    </p:spTree>
    <p:extLst>
      <p:ext uri="{BB962C8B-B14F-4D97-AF65-F5344CB8AC3E}">
        <p14:creationId xmlns:p14="http://schemas.microsoft.com/office/powerpoint/2010/main" val="3553805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2D72B-C52E-4681-AA50-712DE8F1C48E}"/>
              </a:ext>
            </a:extLst>
          </p:cNvPr>
          <p:cNvPicPr>
            <a:picLocks noChangeAspect="1"/>
          </p:cNvPicPr>
          <p:nvPr/>
        </p:nvPicPr>
        <p:blipFill>
          <a:blip r:embed="rId2"/>
          <a:stretch>
            <a:fillRect/>
          </a:stretch>
        </p:blipFill>
        <p:spPr>
          <a:xfrm>
            <a:off x="313099" y="0"/>
            <a:ext cx="10794569" cy="6858000"/>
          </a:xfrm>
          <a:prstGeom prst="rect">
            <a:avLst/>
          </a:prstGeom>
        </p:spPr>
      </p:pic>
      <p:sp>
        <p:nvSpPr>
          <p:cNvPr id="5" name="TextBox 4">
            <a:extLst>
              <a:ext uri="{FF2B5EF4-FFF2-40B4-BE49-F238E27FC236}">
                <a16:creationId xmlns:a16="http://schemas.microsoft.com/office/drawing/2014/main" id="{F439C25B-C389-4EA1-A1E2-515FE0837B1B}"/>
              </a:ext>
            </a:extLst>
          </p:cNvPr>
          <p:cNvSpPr txBox="1"/>
          <p:nvPr/>
        </p:nvSpPr>
        <p:spPr>
          <a:xfrm>
            <a:off x="3496807" y="183202"/>
            <a:ext cx="6322565" cy="400110"/>
          </a:xfrm>
          <a:prstGeom prst="rect">
            <a:avLst/>
          </a:prstGeom>
          <a:noFill/>
        </p:spPr>
        <p:txBody>
          <a:bodyPr wrap="none" rtlCol="0">
            <a:spAutoFit/>
          </a:bodyPr>
          <a:lstStyle/>
          <a:p>
            <a:r>
              <a:rPr lang="en-GB" sz="2000" b="1"/>
              <a:t>https://www.who.int/gho/mental_health/en/ </a:t>
            </a:r>
            <a:endParaRPr lang="en-GB" sz="2000" b="1" dirty="0"/>
          </a:p>
        </p:txBody>
      </p:sp>
      <p:sp>
        <p:nvSpPr>
          <p:cNvPr id="6" name="Rectangle: Rounded Corners 5">
            <a:extLst>
              <a:ext uri="{FF2B5EF4-FFF2-40B4-BE49-F238E27FC236}">
                <a16:creationId xmlns:a16="http://schemas.microsoft.com/office/drawing/2014/main" id="{18F48A22-1E71-4C17-B9B9-B00ED81E9399}"/>
              </a:ext>
            </a:extLst>
          </p:cNvPr>
          <p:cNvSpPr/>
          <p:nvPr/>
        </p:nvSpPr>
        <p:spPr bwMode="auto">
          <a:xfrm>
            <a:off x="4405744" y="4275117"/>
            <a:ext cx="6008915" cy="1377538"/>
          </a:xfrm>
          <a:prstGeom prst="round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Tree>
    <p:extLst>
      <p:ext uri="{BB962C8B-B14F-4D97-AF65-F5344CB8AC3E}">
        <p14:creationId xmlns:p14="http://schemas.microsoft.com/office/powerpoint/2010/main" val="980160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58B9C0E6-EBA3-4FFF-95C0-41584A757A4E}"/>
              </a:ext>
            </a:extLst>
          </p:cNvPr>
          <p:cNvSpPr>
            <a:spLocks noGrp="1"/>
          </p:cNvSpPr>
          <p:nvPr>
            <p:ph type="title"/>
          </p:nvPr>
        </p:nvSpPr>
        <p:spPr>
          <a:xfrm>
            <a:off x="1628644" y="0"/>
            <a:ext cx="10364451" cy="993538"/>
          </a:xfrm>
        </p:spPr>
        <p:txBody>
          <a:bodyPr/>
          <a:lstStyle/>
          <a:p>
            <a:r>
              <a:rPr lang="en-US" altLang="en-US" sz="4000" b="1" i="0" dirty="0">
                <a:solidFill>
                  <a:srgbClr val="7030A0"/>
                </a:solidFill>
              </a:rPr>
              <a:t>World Health Organization Efforts</a:t>
            </a:r>
          </a:p>
        </p:txBody>
      </p:sp>
      <p:sp>
        <p:nvSpPr>
          <p:cNvPr id="67587" name="Content Placeholder 2">
            <a:extLst>
              <a:ext uri="{FF2B5EF4-FFF2-40B4-BE49-F238E27FC236}">
                <a16:creationId xmlns:a16="http://schemas.microsoft.com/office/drawing/2014/main" id="{9370B9D7-75FD-4547-9BEE-5C5C162876BF}"/>
              </a:ext>
            </a:extLst>
          </p:cNvPr>
          <p:cNvSpPr>
            <a:spLocks noGrp="1"/>
          </p:cNvSpPr>
          <p:nvPr>
            <p:ph sz="quarter" idx="13"/>
          </p:nvPr>
        </p:nvSpPr>
        <p:spPr>
          <a:xfrm>
            <a:off x="275208" y="1837678"/>
            <a:ext cx="11589690" cy="4574997"/>
          </a:xfrm>
        </p:spPr>
        <p:txBody>
          <a:bodyPr/>
          <a:lstStyle/>
          <a:p>
            <a:pPr eaLnBrk="1" hangingPunct="1">
              <a:lnSpc>
                <a:spcPct val="90000"/>
              </a:lnSpc>
              <a:buFont typeface="Wingdings" panose="05000000000000000000" pitchFamily="2" charset="2"/>
              <a:buChar char="n"/>
            </a:pPr>
            <a:r>
              <a:rPr lang="en-US" altLang="en-US" sz="3200" cap="none" dirty="0"/>
              <a:t>WHO identifies low cost, high impact evidence-based interventions to prevent, promote and treat mental health</a:t>
            </a:r>
          </a:p>
          <a:p>
            <a:pPr eaLnBrk="1" hangingPunct="1">
              <a:lnSpc>
                <a:spcPct val="90000"/>
              </a:lnSpc>
              <a:buFont typeface="Wingdings" panose="05000000000000000000" pitchFamily="2" charset="2"/>
              <a:buChar char="n"/>
            </a:pPr>
            <a:endParaRPr lang="en-US" altLang="en-US" sz="3200" cap="none" dirty="0"/>
          </a:p>
          <a:p>
            <a:pPr eaLnBrk="1" hangingPunct="1">
              <a:lnSpc>
                <a:spcPct val="90000"/>
              </a:lnSpc>
              <a:buFont typeface="Wingdings" panose="05000000000000000000" pitchFamily="2" charset="2"/>
              <a:buChar char="n"/>
            </a:pPr>
            <a:r>
              <a:rPr lang="en-US" altLang="en-US" sz="3200" cap="none" dirty="0"/>
              <a:t>working with governments: providing technical material, advice to implement policies, plans, and programs</a:t>
            </a:r>
          </a:p>
        </p:txBody>
      </p:sp>
    </p:spTree>
    <p:extLst>
      <p:ext uri="{BB962C8B-B14F-4D97-AF65-F5344CB8AC3E}">
        <p14:creationId xmlns:p14="http://schemas.microsoft.com/office/powerpoint/2010/main" val="2125124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336-2AF6-48B9-B2EE-08D4F9680301}"/>
              </a:ext>
            </a:extLst>
          </p:cNvPr>
          <p:cNvSpPr>
            <a:spLocks noGrp="1"/>
          </p:cNvSpPr>
          <p:nvPr>
            <p:ph type="title"/>
          </p:nvPr>
        </p:nvSpPr>
        <p:spPr>
          <a:xfrm>
            <a:off x="1457092" y="151974"/>
            <a:ext cx="8229600" cy="850900"/>
          </a:xfrm>
          <a:gradFill>
            <a:gsLst>
              <a:gs pos="0">
                <a:schemeClr val="accent6">
                  <a:lumMod val="60000"/>
                  <a:lumOff val="40000"/>
                </a:schemeClr>
              </a:gs>
              <a:gs pos="26000">
                <a:schemeClr val="accent1">
                  <a:tint val="44500"/>
                  <a:satMod val="160000"/>
                </a:schemeClr>
              </a:gs>
              <a:gs pos="100000">
                <a:schemeClr val="accent1">
                  <a:tint val="23500"/>
                  <a:satMod val="160000"/>
                </a:schemeClr>
              </a:gs>
            </a:gsLst>
            <a:lin ang="5400000" scaled="0"/>
          </a:gradFill>
        </p:spPr>
        <p:txBody>
          <a:bodyPr/>
          <a:lstStyle/>
          <a:p>
            <a:pPr defTabSz="914179">
              <a:defRPr/>
            </a:pPr>
            <a:r>
              <a:rPr lang="en-US" b="1" dirty="0">
                <a:solidFill>
                  <a:srgbClr val="7030A0"/>
                </a:solidFill>
              </a:rPr>
              <a:t>WHO's Technical Material</a:t>
            </a:r>
            <a:endParaRPr lang="en-GB" b="1" dirty="0">
              <a:solidFill>
                <a:srgbClr val="7030A0"/>
              </a:solidFill>
            </a:endParaRPr>
          </a:p>
        </p:txBody>
      </p:sp>
      <p:sp>
        <p:nvSpPr>
          <p:cNvPr id="21507" name="Content Placeholder 2">
            <a:extLst>
              <a:ext uri="{FF2B5EF4-FFF2-40B4-BE49-F238E27FC236}">
                <a16:creationId xmlns:a16="http://schemas.microsoft.com/office/drawing/2014/main" id="{E10B26DF-5B50-4D3C-BD37-140622FCE7F5}"/>
              </a:ext>
            </a:extLst>
          </p:cNvPr>
          <p:cNvSpPr>
            <a:spLocks noGrp="1"/>
          </p:cNvSpPr>
          <p:nvPr>
            <p:ph sz="quarter" idx="13"/>
          </p:nvPr>
        </p:nvSpPr>
        <p:spPr bwMode="auto">
          <a:xfrm>
            <a:off x="1457092" y="1293540"/>
            <a:ext cx="10117874" cy="5252225"/>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 anchorCtr="0" compatLnSpc="1">
            <a:prstTxWarp prst="textNoShape">
              <a:avLst/>
            </a:prstTxWarp>
          </a:bodyPr>
          <a:lstStyle/>
          <a:p>
            <a:r>
              <a:rPr lang="en-US" altLang="en-US" sz="3600" b="1" cap="none" dirty="0"/>
              <a:t>Mental Health Atlas</a:t>
            </a:r>
          </a:p>
          <a:p>
            <a:r>
              <a:rPr lang="en-US" altLang="en-US" sz="3600" b="1" cap="none" dirty="0" err="1"/>
              <a:t>mhGAP</a:t>
            </a:r>
            <a:r>
              <a:rPr lang="en-US" altLang="en-US" sz="3600" b="1" cap="none" dirty="0"/>
              <a:t>-IG</a:t>
            </a:r>
          </a:p>
          <a:p>
            <a:r>
              <a:rPr lang="en-US" altLang="en-US" sz="3600" b="1" cap="none" dirty="0" err="1"/>
              <a:t>mhGAP</a:t>
            </a:r>
            <a:r>
              <a:rPr lang="en-US" altLang="en-US" sz="3600" b="1" cap="none" dirty="0"/>
              <a:t> training materials</a:t>
            </a:r>
          </a:p>
          <a:p>
            <a:pPr lvl="1"/>
            <a:r>
              <a:rPr lang="en-US" altLang="en-US" sz="3200" b="1" cap="none" dirty="0"/>
              <a:t> </a:t>
            </a:r>
            <a:r>
              <a:rPr lang="en-US" altLang="en-US" sz="3200" b="1" cap="none" dirty="0" err="1">
                <a:solidFill>
                  <a:srgbClr val="FF0000"/>
                </a:solidFill>
              </a:rPr>
              <a:t>mhGAP</a:t>
            </a:r>
            <a:r>
              <a:rPr lang="en-US" altLang="en-US" sz="3200" b="1" cap="none" dirty="0">
                <a:solidFill>
                  <a:srgbClr val="FF0000"/>
                </a:solidFill>
              </a:rPr>
              <a:t> Community Provider Toolkit</a:t>
            </a:r>
          </a:p>
          <a:p>
            <a:r>
              <a:rPr lang="en-US" altLang="en-US" sz="3600" b="1" cap="none" dirty="0"/>
              <a:t>Policy guidance package</a:t>
            </a:r>
          </a:p>
          <a:p>
            <a:r>
              <a:rPr lang="en-US" altLang="en-US" sz="3600" b="1" cap="none" dirty="0"/>
              <a:t>Quality rights toolkit</a:t>
            </a:r>
          </a:p>
          <a:p>
            <a:r>
              <a:rPr lang="en-US" altLang="en-US" sz="3600" b="1" cap="none" dirty="0"/>
              <a:t>ICD-11</a:t>
            </a:r>
          </a:p>
          <a:p>
            <a:endParaRPr lang="en-GB" altLang="en-US" b="1" cap="none" dirty="0"/>
          </a:p>
        </p:txBody>
      </p:sp>
    </p:spTree>
    <p:extLst>
      <p:ext uri="{BB962C8B-B14F-4D97-AF65-F5344CB8AC3E}">
        <p14:creationId xmlns:p14="http://schemas.microsoft.com/office/powerpoint/2010/main" val="1750641386"/>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16AB-27A9-4712-B3EA-4F6E201FCF57}"/>
              </a:ext>
            </a:extLst>
          </p:cNvPr>
          <p:cNvSpPr>
            <a:spLocks noGrp="1"/>
          </p:cNvSpPr>
          <p:nvPr>
            <p:ph type="title"/>
          </p:nvPr>
        </p:nvSpPr>
        <p:spPr>
          <a:xfrm>
            <a:off x="328084" y="930275"/>
            <a:ext cx="10363200" cy="1143000"/>
          </a:xfrm>
        </p:spPr>
        <p:txBody>
          <a:bodyPr/>
          <a:lstStyle/>
          <a:p>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2FF6AC38-02B5-411E-8479-C53AC703F95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01112" y="930275"/>
            <a:ext cx="5173814" cy="5852111"/>
          </a:xfrm>
        </p:spPr>
      </p:pic>
      <p:pic>
        <p:nvPicPr>
          <p:cNvPr id="7" name="Picture 6">
            <a:extLst>
              <a:ext uri="{FF2B5EF4-FFF2-40B4-BE49-F238E27FC236}">
                <a16:creationId xmlns:a16="http://schemas.microsoft.com/office/drawing/2014/main" id="{35043169-DCBB-4650-B002-724FA7788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05797"/>
            <a:ext cx="5594888" cy="5876589"/>
          </a:xfrm>
          <a:prstGeom prst="rect">
            <a:avLst/>
          </a:prstGeom>
        </p:spPr>
      </p:pic>
    </p:spTree>
    <p:extLst>
      <p:ext uri="{BB962C8B-B14F-4D97-AF65-F5344CB8AC3E}">
        <p14:creationId xmlns:p14="http://schemas.microsoft.com/office/powerpoint/2010/main" val="37562442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01" y="157376"/>
            <a:ext cx="8839658" cy="703502"/>
          </a:xfrm>
        </p:spPr>
        <p:txBody>
          <a:bodyPr>
            <a:normAutofit fontScale="90000"/>
          </a:bodyPr>
          <a:lstStyle/>
          <a:p>
            <a:r>
              <a:rPr lang="en-AU" b="1" cap="none" dirty="0" err="1">
                <a:solidFill>
                  <a:srgbClr val="7030A0"/>
                </a:solidFill>
              </a:rPr>
              <a:t>mh</a:t>
            </a:r>
            <a:r>
              <a:rPr lang="en-AU" b="1" dirty="0" err="1">
                <a:solidFill>
                  <a:srgbClr val="7030A0"/>
                </a:solidFill>
              </a:rPr>
              <a:t>GAP</a:t>
            </a:r>
            <a:r>
              <a:rPr lang="en-AU" b="1" dirty="0">
                <a:solidFill>
                  <a:srgbClr val="7030A0"/>
                </a:solidFill>
              </a:rPr>
              <a:t> Community Toolkit Manual</a:t>
            </a:r>
            <a:endParaRPr lang="en-US" b="1" dirty="0">
              <a:solidFill>
                <a:srgbClr val="7030A0"/>
              </a:solidFill>
            </a:endParaRPr>
          </a:p>
        </p:txBody>
      </p:sp>
      <p:sp>
        <p:nvSpPr>
          <p:cNvPr id="3" name="Slide Number Placeholder 2">
            <a:extLst>
              <a:ext uri="{FF2B5EF4-FFF2-40B4-BE49-F238E27FC236}">
                <a16:creationId xmlns:a16="http://schemas.microsoft.com/office/drawing/2014/main" id="{5342DC9D-A6BC-A54F-A129-2796FF56B4E4}"/>
              </a:ext>
            </a:extLst>
          </p:cNvPr>
          <p:cNvSpPr>
            <a:spLocks noGrp="1"/>
          </p:cNvSpPr>
          <p:nvPr>
            <p:ph type="sldNum" sz="quarter" idx="12"/>
          </p:nvPr>
        </p:nvSpPr>
        <p:spPr/>
        <p:txBody>
          <a:bodyPr/>
          <a:lstStyle/>
          <a:p>
            <a:fld id="{0829F0BC-2FC7-1145-9839-F311406C071D}" type="slidenum">
              <a:rPr lang="en-US" smtClean="0"/>
              <a:t>79</a:t>
            </a:fld>
            <a:endParaRPr lang="en-US"/>
          </a:p>
        </p:txBody>
      </p:sp>
      <p:sp>
        <p:nvSpPr>
          <p:cNvPr id="6" name="Content Placeholder 5">
            <a:extLst>
              <a:ext uri="{FF2B5EF4-FFF2-40B4-BE49-F238E27FC236}">
                <a16:creationId xmlns:a16="http://schemas.microsoft.com/office/drawing/2014/main" id="{E4283D25-CAD2-448C-A5A8-D5BDEA9681C6}"/>
              </a:ext>
            </a:extLst>
          </p:cNvPr>
          <p:cNvSpPr>
            <a:spLocks noGrp="1"/>
          </p:cNvSpPr>
          <p:nvPr>
            <p:ph sz="quarter" idx="13"/>
          </p:nvPr>
        </p:nvSpPr>
        <p:spPr>
          <a:xfrm>
            <a:off x="573437" y="1317356"/>
            <a:ext cx="11618563" cy="5383268"/>
          </a:xfrm>
        </p:spPr>
        <p:txBody>
          <a:bodyPr/>
          <a:lstStyle/>
          <a:p>
            <a:r>
              <a:rPr lang="en-US" dirty="0"/>
              <a:t> </a:t>
            </a:r>
            <a:r>
              <a:rPr lang="en-US" b="1" dirty="0"/>
              <a:t>Module 1: How to talk about mental health</a:t>
            </a:r>
          </a:p>
          <a:p>
            <a:r>
              <a:rPr lang="en-US" b="1" dirty="0"/>
              <a:t>Module 2: How to promote mental health and prevent mental health conditions</a:t>
            </a:r>
            <a:r>
              <a:rPr lang="en-US" dirty="0"/>
              <a:t>.</a:t>
            </a:r>
          </a:p>
          <a:p>
            <a:r>
              <a:rPr lang="en-US" b="1" dirty="0"/>
              <a:t>Module 3: How to provide support for people with mental health conditions</a:t>
            </a:r>
          </a:p>
          <a:p>
            <a:r>
              <a:rPr lang="en-US" b="1" dirty="0"/>
              <a:t>Module 4: How to promote recovery and rehabilitation for people with mental health conditions</a:t>
            </a:r>
          </a:p>
          <a:p>
            <a:r>
              <a:rPr lang="en-US" b="1" dirty="0"/>
              <a:t>Module 5: Additional considerations when working in the community</a:t>
            </a:r>
            <a:endParaRPr lang="en-US" dirty="0"/>
          </a:p>
        </p:txBody>
      </p:sp>
    </p:spTree>
    <p:extLst>
      <p:ext uri="{BB962C8B-B14F-4D97-AF65-F5344CB8AC3E}">
        <p14:creationId xmlns:p14="http://schemas.microsoft.com/office/powerpoint/2010/main" val="2403087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486D8C85-0719-471A-9169-4DB24F4B4783}"/>
              </a:ext>
            </a:extLst>
          </p:cNvPr>
          <p:cNvSpPr>
            <a:spLocks noGrp="1"/>
          </p:cNvSpPr>
          <p:nvPr>
            <p:ph type="title"/>
          </p:nvPr>
        </p:nvSpPr>
        <p:spPr>
          <a:xfrm>
            <a:off x="1669123" y="0"/>
            <a:ext cx="10364451" cy="1036956"/>
          </a:xfrm>
        </p:spPr>
        <p:txBody>
          <a:bodyPr/>
          <a:lstStyle/>
          <a:p>
            <a:r>
              <a:rPr lang="en-US" altLang="en-US" b="1" i="0" dirty="0">
                <a:solidFill>
                  <a:srgbClr val="7030A0"/>
                </a:solidFill>
              </a:rPr>
              <a:t>Mental Health</a:t>
            </a:r>
          </a:p>
        </p:txBody>
      </p:sp>
      <p:sp>
        <p:nvSpPr>
          <p:cNvPr id="3" name="Content Placeholder 2">
            <a:extLst>
              <a:ext uri="{FF2B5EF4-FFF2-40B4-BE49-F238E27FC236}">
                <a16:creationId xmlns:a16="http://schemas.microsoft.com/office/drawing/2014/main" id="{5D4341DD-E46F-45DC-BAC2-0D3EE28C4F58}"/>
              </a:ext>
            </a:extLst>
          </p:cNvPr>
          <p:cNvSpPr>
            <a:spLocks noGrp="1"/>
          </p:cNvSpPr>
          <p:nvPr>
            <p:ph sz="quarter" idx="13"/>
          </p:nvPr>
        </p:nvSpPr>
        <p:spPr>
          <a:xfrm>
            <a:off x="0" y="936702"/>
            <a:ext cx="11879108" cy="5350809"/>
          </a:xfrm>
        </p:spPr>
        <p:txBody>
          <a:bodyPr>
            <a:normAutofit/>
          </a:bodyPr>
          <a:lstStyle/>
          <a:p>
            <a:pPr indent="0" algn="just">
              <a:buNone/>
              <a:defRPr/>
            </a:pPr>
            <a:endParaRPr lang="en-US" altLang="ja-JP" sz="3600" cap="none" dirty="0">
              <a:solidFill>
                <a:srgbClr val="000000"/>
              </a:solidFill>
            </a:endParaRPr>
          </a:p>
          <a:p>
            <a:pPr marL="914400" indent="-571500">
              <a:buFont typeface="Arial" panose="020B0604020202020204" pitchFamily="34" charset="0"/>
              <a:buChar char="•"/>
              <a:defRPr/>
            </a:pPr>
            <a:r>
              <a:rPr lang="en-US" sz="3600" cap="none" dirty="0">
                <a:solidFill>
                  <a:srgbClr val="000000"/>
                </a:solidFill>
              </a:rPr>
              <a:t>“a state of well-being</a:t>
            </a:r>
          </a:p>
          <a:p>
            <a:pPr marL="914400" indent="-571500">
              <a:buFont typeface="Arial" panose="020B0604020202020204" pitchFamily="34" charset="0"/>
              <a:buChar char="•"/>
              <a:defRPr/>
            </a:pPr>
            <a:r>
              <a:rPr lang="en-US" sz="3600" cap="none" dirty="0">
                <a:solidFill>
                  <a:srgbClr val="000000"/>
                </a:solidFill>
              </a:rPr>
              <a:t>the individual realizes their own abilities</a:t>
            </a:r>
          </a:p>
          <a:p>
            <a:pPr marL="914400" indent="-571500">
              <a:buFont typeface="Arial" panose="020B0604020202020204" pitchFamily="34" charset="0"/>
              <a:buChar char="•"/>
              <a:defRPr/>
            </a:pPr>
            <a:r>
              <a:rPr lang="en-US" sz="3600" cap="none" dirty="0">
                <a:solidFill>
                  <a:srgbClr val="000000"/>
                </a:solidFill>
              </a:rPr>
              <a:t>can cope with the normal stresses of life</a:t>
            </a:r>
          </a:p>
          <a:p>
            <a:pPr marL="914400" indent="-571500">
              <a:buFont typeface="Arial" panose="020B0604020202020204" pitchFamily="34" charset="0"/>
              <a:buChar char="•"/>
              <a:defRPr/>
            </a:pPr>
            <a:r>
              <a:rPr lang="en-US" sz="3600" cap="none" dirty="0">
                <a:solidFill>
                  <a:srgbClr val="000000"/>
                </a:solidFill>
              </a:rPr>
              <a:t>can work productively and fruitfully</a:t>
            </a:r>
          </a:p>
          <a:p>
            <a:pPr marL="914400" indent="-571500">
              <a:buFont typeface="Arial" panose="020B0604020202020204" pitchFamily="34" charset="0"/>
              <a:buChar char="•"/>
              <a:defRPr/>
            </a:pPr>
            <a:r>
              <a:rPr lang="en-US" sz="3600" cap="none" dirty="0">
                <a:solidFill>
                  <a:srgbClr val="000000"/>
                </a:solidFill>
              </a:rPr>
              <a:t>able to make a contribution to his or her community</a:t>
            </a:r>
            <a:r>
              <a:rPr lang="ja-JP" altLang="en-US" sz="3600" cap="none" dirty="0">
                <a:solidFill>
                  <a:srgbClr val="000000"/>
                </a:solidFill>
              </a:rPr>
              <a:t>”</a:t>
            </a:r>
            <a:r>
              <a:rPr lang="en-US" sz="3600" cap="none" dirty="0">
                <a:solidFill>
                  <a:srgbClr val="000000"/>
                </a:solidFill>
              </a:rPr>
              <a:t> </a:t>
            </a:r>
          </a:p>
          <a:p>
            <a:pPr indent="0" algn="r">
              <a:buNone/>
              <a:defRPr/>
            </a:pPr>
            <a:r>
              <a:rPr lang="en-US" sz="3600" cap="none" dirty="0">
                <a:solidFill>
                  <a:srgbClr val="000000"/>
                </a:solidFill>
              </a:rPr>
              <a:t>(WHO, 2007)</a:t>
            </a:r>
          </a:p>
          <a:p>
            <a:pPr algn="just">
              <a:defRPr/>
            </a:pPr>
            <a:endParaRPr lang="en-US" sz="3600" dirty="0"/>
          </a:p>
        </p:txBody>
      </p:sp>
    </p:spTree>
    <p:extLst>
      <p:ext uri="{BB962C8B-B14F-4D97-AF65-F5344CB8AC3E}">
        <p14:creationId xmlns:p14="http://schemas.microsoft.com/office/powerpoint/2010/main" val="5580421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7130" y="0"/>
            <a:ext cx="10311318" cy="6858000"/>
          </a:xfrm>
          <a:prstGeom prst="rect">
            <a:avLst/>
          </a:prstGeom>
        </p:spPr>
      </p:pic>
      <p:sp>
        <p:nvSpPr>
          <p:cNvPr id="2" name="Oval 1">
            <a:extLst>
              <a:ext uri="{FF2B5EF4-FFF2-40B4-BE49-F238E27FC236}">
                <a16:creationId xmlns:a16="http://schemas.microsoft.com/office/drawing/2014/main" id="{3150DC92-FDC2-4CD7-8AEE-3149AC32476D}"/>
              </a:ext>
            </a:extLst>
          </p:cNvPr>
          <p:cNvSpPr/>
          <p:nvPr/>
        </p:nvSpPr>
        <p:spPr bwMode="auto">
          <a:xfrm>
            <a:off x="2389540" y="6563488"/>
            <a:ext cx="121920" cy="18288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tx1"/>
                </a:solidFill>
              </a:ln>
              <a:effectLst/>
              <a:latin typeface="Tahoma" panose="020B0604030504040204" pitchFamily="34" charset="0"/>
            </a:endParaRPr>
          </a:p>
        </p:txBody>
      </p:sp>
    </p:spTree>
    <p:extLst>
      <p:ext uri="{BB962C8B-B14F-4D97-AF65-F5344CB8AC3E}">
        <p14:creationId xmlns:p14="http://schemas.microsoft.com/office/powerpoint/2010/main" val="1922589979"/>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965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F3F384D-E2A9-4A02-8A59-1922FDAB1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468" y="261257"/>
            <a:ext cx="4345463" cy="6437724"/>
          </a:xfrm>
          <a:prstGeom prst="rect">
            <a:avLst/>
          </a:prstGeom>
        </p:spPr>
      </p:pic>
    </p:spTree>
    <p:extLst>
      <p:ext uri="{BB962C8B-B14F-4D97-AF65-F5344CB8AC3E}">
        <p14:creationId xmlns:p14="http://schemas.microsoft.com/office/powerpoint/2010/main" val="332387066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57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069AD7-A778-498D-9957-D1E07E48258C}"/>
              </a:ext>
            </a:extLst>
          </p:cNvPr>
          <p:cNvPicPr>
            <a:picLocks noChangeAspect="1"/>
          </p:cNvPicPr>
          <p:nvPr/>
        </p:nvPicPr>
        <p:blipFill>
          <a:blip r:embed="rId2"/>
          <a:stretch>
            <a:fillRect/>
          </a:stretch>
        </p:blipFill>
        <p:spPr>
          <a:xfrm>
            <a:off x="3434581" y="480060"/>
            <a:ext cx="5326241" cy="5901652"/>
          </a:xfrm>
          <a:prstGeom prst="rect">
            <a:avLst/>
          </a:prstGeom>
        </p:spPr>
      </p:pic>
    </p:spTree>
    <p:extLst>
      <p:ext uri="{BB962C8B-B14F-4D97-AF65-F5344CB8AC3E}">
        <p14:creationId xmlns:p14="http://schemas.microsoft.com/office/powerpoint/2010/main" val="33150473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3E80-FDC4-4FAE-8B3E-8A10ACFBB8C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118DB0-9158-4002-AFDE-823B59FF4343}"/>
              </a:ext>
            </a:extLst>
          </p:cNvPr>
          <p:cNvSpPr>
            <a:spLocks noGrp="1"/>
          </p:cNvSpPr>
          <p:nvPr>
            <p:ph sz="quarter" idx="13"/>
          </p:nvPr>
        </p:nvSpPr>
        <p:spPr/>
        <p:txBody>
          <a:bodyPr/>
          <a:lstStyle/>
          <a:p>
            <a:endParaRPr lang="en-GB"/>
          </a:p>
        </p:txBody>
      </p:sp>
      <p:pic>
        <p:nvPicPr>
          <p:cNvPr id="4" name="Picture 3">
            <a:extLst>
              <a:ext uri="{FF2B5EF4-FFF2-40B4-BE49-F238E27FC236}">
                <a16:creationId xmlns:a16="http://schemas.microsoft.com/office/drawing/2014/main" id="{219FF4E0-4149-4359-92CD-A79058E98E6D}"/>
              </a:ext>
            </a:extLst>
          </p:cNvPr>
          <p:cNvPicPr>
            <a:picLocks noChangeAspect="1"/>
          </p:cNvPicPr>
          <p:nvPr/>
        </p:nvPicPr>
        <p:blipFill>
          <a:blip r:embed="rId2"/>
          <a:stretch>
            <a:fillRect/>
          </a:stretch>
        </p:blipFill>
        <p:spPr>
          <a:xfrm>
            <a:off x="38738" y="0"/>
            <a:ext cx="12114523" cy="6858000"/>
          </a:xfrm>
          <a:prstGeom prst="rect">
            <a:avLst/>
          </a:prstGeom>
        </p:spPr>
      </p:pic>
    </p:spTree>
    <p:extLst>
      <p:ext uri="{BB962C8B-B14F-4D97-AF65-F5344CB8AC3E}">
        <p14:creationId xmlns:p14="http://schemas.microsoft.com/office/powerpoint/2010/main" val="30486070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iece of paper&#10;&#10;Description automatically generated">
            <a:extLst>
              <a:ext uri="{FF2B5EF4-FFF2-40B4-BE49-F238E27FC236}">
                <a16:creationId xmlns:a16="http://schemas.microsoft.com/office/drawing/2014/main" id="{AFD10485-E76A-4732-9F2A-4BD3391F34F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5650" y="977776"/>
            <a:ext cx="4258853" cy="5738321"/>
          </a:xfrm>
        </p:spPr>
      </p:pic>
      <p:pic>
        <p:nvPicPr>
          <p:cNvPr id="7" name="Picture 6" descr="A close up of a newspaper&#10;&#10;Description automatically generated">
            <a:extLst>
              <a:ext uri="{FF2B5EF4-FFF2-40B4-BE49-F238E27FC236}">
                <a16:creationId xmlns:a16="http://schemas.microsoft.com/office/drawing/2014/main" id="{6F2F4A34-DD8E-4686-ADB5-4D8F8168D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948" y="1001235"/>
            <a:ext cx="6817129" cy="5856765"/>
          </a:xfrm>
          <a:prstGeom prst="rect">
            <a:avLst/>
          </a:prstGeom>
        </p:spPr>
      </p:pic>
    </p:spTree>
    <p:extLst>
      <p:ext uri="{BB962C8B-B14F-4D97-AF65-F5344CB8AC3E}">
        <p14:creationId xmlns:p14="http://schemas.microsoft.com/office/powerpoint/2010/main" val="29299055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26E946-7F3D-453D-9A04-F596ADE8FE6F}"/>
              </a:ext>
            </a:extLst>
          </p:cNvPr>
          <p:cNvSpPr>
            <a:spLocks noGrp="1"/>
          </p:cNvSpPr>
          <p:nvPr>
            <p:ph type="title"/>
          </p:nvPr>
        </p:nvSpPr>
        <p:spPr>
          <a:xfrm>
            <a:off x="1642946" y="156116"/>
            <a:ext cx="10549054" cy="652075"/>
          </a:xfrm>
        </p:spPr>
        <p:txBody>
          <a:bodyPr>
            <a:normAutofit fontScale="90000"/>
          </a:bodyPr>
          <a:lstStyle/>
          <a:p>
            <a:r>
              <a:rPr lang="en-US" b="1" cap="none" dirty="0">
                <a:solidFill>
                  <a:srgbClr val="7030A0"/>
                </a:solidFill>
              </a:rPr>
              <a:t>Risk Reduction of Cognitive Decline &amp; Dementia</a:t>
            </a:r>
          </a:p>
        </p:txBody>
      </p:sp>
      <p:graphicFrame>
        <p:nvGraphicFramePr>
          <p:cNvPr id="6" name="Content Placeholder 5">
            <a:extLst>
              <a:ext uri="{FF2B5EF4-FFF2-40B4-BE49-F238E27FC236}">
                <a16:creationId xmlns:a16="http://schemas.microsoft.com/office/drawing/2014/main" id="{2D4340F6-58CF-482F-90AF-7593C5C2372E}"/>
              </a:ext>
            </a:extLst>
          </p:cNvPr>
          <p:cNvGraphicFramePr>
            <a:graphicFrameLocks noGrp="1"/>
          </p:cNvGraphicFramePr>
          <p:nvPr>
            <p:ph sz="quarter" idx="13"/>
            <p:extLst>
              <p:ext uri="{D42A27DB-BD31-4B8C-83A1-F6EECF244321}">
                <p14:modId xmlns:p14="http://schemas.microsoft.com/office/powerpoint/2010/main" val="3884544425"/>
              </p:ext>
            </p:extLst>
          </p:nvPr>
        </p:nvGraphicFramePr>
        <p:xfrm>
          <a:off x="468351" y="1026976"/>
          <a:ext cx="11723649" cy="5831025"/>
        </p:xfrm>
        <a:graphic>
          <a:graphicData uri="http://schemas.openxmlformats.org/drawingml/2006/table">
            <a:tbl>
              <a:tblPr firstRow="1" bandRow="1">
                <a:tableStyleId>{5C22544A-7EE6-4342-B048-85BDC9FD1C3A}</a:tableStyleId>
              </a:tblPr>
              <a:tblGrid>
                <a:gridCol w="2530862">
                  <a:extLst>
                    <a:ext uri="{9D8B030D-6E8A-4147-A177-3AD203B41FA5}">
                      <a16:colId xmlns:a16="http://schemas.microsoft.com/office/drawing/2014/main" val="2453910544"/>
                    </a:ext>
                  </a:extLst>
                </a:gridCol>
                <a:gridCol w="9192787">
                  <a:extLst>
                    <a:ext uri="{9D8B030D-6E8A-4147-A177-3AD203B41FA5}">
                      <a16:colId xmlns:a16="http://schemas.microsoft.com/office/drawing/2014/main" val="1580675791"/>
                    </a:ext>
                  </a:extLst>
                </a:gridCol>
              </a:tblGrid>
              <a:tr h="384174">
                <a:tc>
                  <a:txBody>
                    <a:bodyPr/>
                    <a:lstStyle/>
                    <a:p>
                      <a:r>
                        <a:rPr lang="en-US" dirty="0"/>
                        <a:t>Recommendation</a:t>
                      </a:r>
                      <a:endParaRPr lang="en-GB" dirty="0"/>
                    </a:p>
                  </a:txBody>
                  <a:tcPr/>
                </a:tc>
                <a:tc>
                  <a:txBody>
                    <a:bodyPr/>
                    <a:lstStyle/>
                    <a:p>
                      <a:r>
                        <a:rPr lang="en-US" dirty="0"/>
                        <a:t>Level of evidence</a:t>
                      </a:r>
                      <a:endParaRPr lang="en-GB" dirty="0"/>
                    </a:p>
                  </a:txBody>
                  <a:tcPr/>
                </a:tc>
                <a:extLst>
                  <a:ext uri="{0D108BD9-81ED-4DB2-BD59-A6C34878D82A}">
                    <a16:rowId xmlns:a16="http://schemas.microsoft.com/office/drawing/2014/main" val="2869056454"/>
                  </a:ext>
                </a:extLst>
              </a:tr>
              <a:tr h="384174">
                <a:tc>
                  <a:txBody>
                    <a:bodyPr/>
                    <a:lstStyle/>
                    <a:p>
                      <a:r>
                        <a:rPr lang="en-GB" dirty="0">
                          <a:highlight>
                            <a:srgbClr val="FFFF00"/>
                          </a:highlight>
                        </a:rPr>
                        <a:t>Physical activity </a:t>
                      </a:r>
                    </a:p>
                  </a:txBody>
                  <a:tcPr/>
                </a:tc>
                <a:tc>
                  <a:txBody>
                    <a:bodyPr/>
                    <a:lstStyle/>
                    <a:p>
                      <a:r>
                        <a:rPr lang="en-US" dirty="0"/>
                        <a:t>Quality of evidence: </a:t>
                      </a:r>
                      <a:r>
                        <a:rPr lang="en-US" b="1" dirty="0"/>
                        <a:t>moderate</a:t>
                      </a:r>
                      <a:r>
                        <a:rPr lang="en-US" dirty="0"/>
                        <a:t>, Strength of the recommendation:</a:t>
                      </a:r>
                      <a:r>
                        <a:rPr lang="en-US" b="1" dirty="0"/>
                        <a:t> strong</a:t>
                      </a:r>
                    </a:p>
                  </a:txBody>
                  <a:tcPr/>
                </a:tc>
                <a:extLst>
                  <a:ext uri="{0D108BD9-81ED-4DB2-BD59-A6C34878D82A}">
                    <a16:rowId xmlns:a16="http://schemas.microsoft.com/office/drawing/2014/main" val="2746380912"/>
                  </a:ext>
                </a:extLst>
              </a:tr>
              <a:tr h="384174">
                <a:tc>
                  <a:txBody>
                    <a:bodyPr/>
                    <a:lstStyle/>
                    <a:p>
                      <a:r>
                        <a:rPr lang="en-GB" sz="1800" kern="1200" dirty="0">
                          <a:solidFill>
                            <a:schemeClr val="dk1"/>
                          </a:solidFill>
                          <a:effectLst/>
                          <a:highlight>
                            <a:srgbClr val="FFFF00"/>
                          </a:highlight>
                          <a:latin typeface="+mn-lt"/>
                          <a:ea typeface="+mn-ea"/>
                          <a:cs typeface="+mn-cs"/>
                        </a:rPr>
                        <a:t>Tobacco cessation</a:t>
                      </a:r>
                      <a:endParaRPr lang="en-GB" dirty="0">
                        <a:highlight>
                          <a:srgbClr val="FFFF00"/>
                        </a:highlight>
                      </a:endParaRPr>
                    </a:p>
                  </a:txBody>
                  <a:tcPr/>
                </a:tc>
                <a:tc>
                  <a:txBody>
                    <a:bodyPr/>
                    <a:lstStyle/>
                    <a:p>
                      <a:r>
                        <a:rPr lang="en-GB" sz="1800" i="1" kern="1200" dirty="0">
                          <a:solidFill>
                            <a:schemeClr val="dk1"/>
                          </a:solidFill>
                          <a:effectLst/>
                          <a:latin typeface="+mn-lt"/>
                          <a:ea typeface="+mn-ea"/>
                          <a:cs typeface="+mn-cs"/>
                        </a:rPr>
                        <a:t>Quality of evidence: </a:t>
                      </a:r>
                      <a:r>
                        <a:rPr lang="en-GB" sz="1800" b="1" i="1" kern="1200" dirty="0">
                          <a:solidFill>
                            <a:schemeClr val="dk1"/>
                          </a:solidFill>
                          <a:effectLst/>
                          <a:latin typeface="+mn-lt"/>
                          <a:ea typeface="+mn-ea"/>
                          <a:cs typeface="+mn-cs"/>
                        </a:rPr>
                        <a:t>low</a:t>
                      </a:r>
                      <a:r>
                        <a:rPr lang="en-GB" sz="1800" i="1" kern="1200" dirty="0">
                          <a:solidFill>
                            <a:schemeClr val="dk1"/>
                          </a:solidFill>
                          <a:effectLst/>
                          <a:latin typeface="+mn-lt"/>
                          <a:ea typeface="+mn-ea"/>
                          <a:cs typeface="+mn-cs"/>
                        </a:rPr>
                        <a:t>, Strength of the recommendation: </a:t>
                      </a:r>
                      <a:r>
                        <a:rPr lang="en-GB" sz="1800" b="1" i="1" kern="1200" dirty="0">
                          <a:solidFill>
                            <a:schemeClr val="dk1"/>
                          </a:solidFill>
                          <a:effectLst/>
                          <a:latin typeface="+mn-lt"/>
                          <a:ea typeface="+mn-ea"/>
                          <a:cs typeface="+mn-cs"/>
                        </a:rPr>
                        <a:t>Strong</a:t>
                      </a:r>
                      <a:endParaRPr lang="en-GB" b="1" dirty="0"/>
                    </a:p>
                  </a:txBody>
                  <a:tcPr/>
                </a:tc>
                <a:extLst>
                  <a:ext uri="{0D108BD9-81ED-4DB2-BD59-A6C34878D82A}">
                    <a16:rowId xmlns:a16="http://schemas.microsoft.com/office/drawing/2014/main" val="1928364214"/>
                  </a:ext>
                </a:extLst>
              </a:tr>
              <a:tr h="384174">
                <a:tc>
                  <a:txBody>
                    <a:bodyPr/>
                    <a:lstStyle/>
                    <a:p>
                      <a:r>
                        <a:rPr lang="en-GB" sz="1800" kern="1200" dirty="0">
                          <a:solidFill>
                            <a:schemeClr val="dk1"/>
                          </a:solidFill>
                          <a:effectLst/>
                          <a:latin typeface="+mn-lt"/>
                          <a:ea typeface="+mn-ea"/>
                          <a:cs typeface="+mn-cs"/>
                        </a:rPr>
                        <a:t>Nutrition</a:t>
                      </a:r>
                      <a:endParaRPr lang="en-GB"/>
                    </a:p>
                  </a:txBody>
                  <a:tcPr/>
                </a:tc>
                <a:tc>
                  <a:txBody>
                    <a:bodyPr/>
                    <a:lstStyle/>
                    <a:p>
                      <a:r>
                        <a:rPr lang="en-GB" sz="1800" i="1" kern="1200" dirty="0">
                          <a:solidFill>
                            <a:schemeClr val="dk1"/>
                          </a:solidFill>
                          <a:effectLst/>
                          <a:latin typeface="+mn-lt"/>
                          <a:ea typeface="+mn-ea"/>
                          <a:cs typeface="+mn-cs"/>
                        </a:rPr>
                        <a:t>Quality of evidence: Moderate, Strength of the recommendation: Conditional</a:t>
                      </a:r>
                      <a:endParaRPr lang="en-GB" dirty="0"/>
                    </a:p>
                  </a:txBody>
                  <a:tcPr/>
                </a:tc>
                <a:extLst>
                  <a:ext uri="{0D108BD9-81ED-4DB2-BD59-A6C34878D82A}">
                    <a16:rowId xmlns:a16="http://schemas.microsoft.com/office/drawing/2014/main" val="1451003305"/>
                  </a:ext>
                </a:extLst>
              </a:tr>
              <a:tr h="384174">
                <a:tc>
                  <a:txBody>
                    <a:bodyPr/>
                    <a:lstStyle/>
                    <a:p>
                      <a:r>
                        <a:rPr lang="en-US" dirty="0"/>
                        <a:t>Alcohol cessation</a:t>
                      </a:r>
                      <a:endParaRPr lang="en-GB" dirty="0"/>
                    </a:p>
                  </a:txBody>
                  <a:tcPr/>
                </a:tc>
                <a:tc>
                  <a:txBody>
                    <a:bodyPr/>
                    <a:lstStyle/>
                    <a:p>
                      <a:r>
                        <a:rPr lang="en-GB" sz="1800" i="1" kern="1200" dirty="0">
                          <a:solidFill>
                            <a:schemeClr val="dk1"/>
                          </a:solidFill>
                          <a:effectLst/>
                          <a:latin typeface="+mn-lt"/>
                          <a:ea typeface="+mn-ea"/>
                          <a:cs typeface="+mn-cs"/>
                        </a:rPr>
                        <a:t>Quality of evidence: moderate, Strength of the recommendation: Conditional</a:t>
                      </a:r>
                      <a:endParaRPr lang="en-GB" dirty="0"/>
                    </a:p>
                  </a:txBody>
                  <a:tcPr/>
                </a:tc>
                <a:extLst>
                  <a:ext uri="{0D108BD9-81ED-4DB2-BD59-A6C34878D82A}">
                    <a16:rowId xmlns:a16="http://schemas.microsoft.com/office/drawing/2014/main" val="1190183697"/>
                  </a:ext>
                </a:extLst>
              </a:tr>
              <a:tr h="663095">
                <a:tc>
                  <a:txBody>
                    <a:bodyPr/>
                    <a:lstStyle/>
                    <a:p>
                      <a:r>
                        <a:rPr lang="en-GB" sz="1800" kern="1200" dirty="0">
                          <a:solidFill>
                            <a:schemeClr val="dk1"/>
                          </a:solidFill>
                          <a:effectLst/>
                          <a:latin typeface="+mn-lt"/>
                          <a:ea typeface="+mn-ea"/>
                          <a:cs typeface="+mn-cs"/>
                        </a:rPr>
                        <a:t>Cognitive exercise</a:t>
                      </a:r>
                      <a:endParaRPr lang="en-GB" dirty="0"/>
                    </a:p>
                  </a:txBody>
                  <a:tcPr/>
                </a:tc>
                <a:tc>
                  <a:txBody>
                    <a:bodyPr/>
                    <a:lstStyle/>
                    <a:p>
                      <a:r>
                        <a:rPr lang="en-GB" sz="1800" i="1" kern="1200" dirty="0">
                          <a:solidFill>
                            <a:schemeClr val="dk1"/>
                          </a:solidFill>
                          <a:effectLst/>
                          <a:latin typeface="+mn-lt"/>
                          <a:ea typeface="+mn-ea"/>
                          <a:cs typeface="+mn-cs"/>
                        </a:rPr>
                        <a:t>Quality of evidence: very low to low, Strength of the recommendation: conditional</a:t>
                      </a:r>
                      <a:r>
                        <a:rPr lang="en-GB" sz="1800" kern="1200" dirty="0">
                          <a:solidFill>
                            <a:schemeClr val="dk1"/>
                          </a:solidFill>
                          <a:effectLst/>
                          <a:latin typeface="+mn-lt"/>
                          <a:ea typeface="+mn-ea"/>
                          <a:cs typeface="+mn-cs"/>
                        </a:rPr>
                        <a:t> </a:t>
                      </a:r>
                      <a:endParaRPr lang="en-GB" dirty="0"/>
                    </a:p>
                  </a:txBody>
                  <a:tcPr/>
                </a:tc>
                <a:extLst>
                  <a:ext uri="{0D108BD9-81ED-4DB2-BD59-A6C34878D82A}">
                    <a16:rowId xmlns:a16="http://schemas.microsoft.com/office/drawing/2014/main" val="1306765075"/>
                  </a:ext>
                </a:extLst>
              </a:tr>
              <a:tr h="384174">
                <a:tc>
                  <a:txBody>
                    <a:bodyPr/>
                    <a:lstStyle/>
                    <a:p>
                      <a:r>
                        <a:rPr lang="en-GB" sz="1800" kern="1200" dirty="0">
                          <a:solidFill>
                            <a:schemeClr val="dk1"/>
                          </a:solidFill>
                          <a:effectLst/>
                          <a:latin typeface="+mn-lt"/>
                          <a:ea typeface="+mn-ea"/>
                          <a:cs typeface="+mn-cs"/>
                        </a:rPr>
                        <a:t>Social activity</a:t>
                      </a:r>
                      <a:endParaRPr lang="en-GB" dirty="0"/>
                    </a:p>
                  </a:txBody>
                  <a:tcPr/>
                </a:tc>
                <a:tc>
                  <a:txBody>
                    <a:bodyPr/>
                    <a:lstStyle/>
                    <a:p>
                      <a:r>
                        <a:rPr lang="en-GB" sz="1800" kern="1200" dirty="0">
                          <a:solidFill>
                            <a:schemeClr val="dk1"/>
                          </a:solidFill>
                          <a:effectLst/>
                          <a:latin typeface="+mn-lt"/>
                          <a:ea typeface="+mn-ea"/>
                          <a:cs typeface="+mn-cs"/>
                        </a:rPr>
                        <a:t>Insufficient evidence</a:t>
                      </a:r>
                      <a:endParaRPr lang="en-GB" dirty="0"/>
                    </a:p>
                  </a:txBody>
                  <a:tcPr/>
                </a:tc>
                <a:extLst>
                  <a:ext uri="{0D108BD9-81ED-4DB2-BD59-A6C34878D82A}">
                    <a16:rowId xmlns:a16="http://schemas.microsoft.com/office/drawing/2014/main" val="1114833447"/>
                  </a:ext>
                </a:extLst>
              </a:tr>
              <a:tr h="663095">
                <a:tc>
                  <a:txBody>
                    <a:bodyPr/>
                    <a:lstStyle/>
                    <a:p>
                      <a:r>
                        <a:rPr lang="en-GB" sz="1800" kern="1200" dirty="0">
                          <a:solidFill>
                            <a:schemeClr val="dk1"/>
                          </a:solidFill>
                          <a:effectLst/>
                          <a:latin typeface="+mn-lt"/>
                          <a:ea typeface="+mn-ea"/>
                          <a:cs typeface="+mn-cs"/>
                        </a:rPr>
                        <a:t>Weight control</a:t>
                      </a:r>
                      <a:endParaRPr lang="en-GB" dirty="0"/>
                    </a:p>
                  </a:txBody>
                  <a:tcPr/>
                </a:tc>
                <a:tc>
                  <a:txBody>
                    <a:bodyPr/>
                    <a:lstStyle/>
                    <a:p>
                      <a:r>
                        <a:rPr lang="en-GB" sz="1800" i="1" kern="1200" dirty="0">
                          <a:solidFill>
                            <a:schemeClr val="dk1"/>
                          </a:solidFill>
                          <a:effectLst/>
                          <a:latin typeface="+mn-lt"/>
                          <a:ea typeface="+mn-ea"/>
                          <a:cs typeface="+mn-cs"/>
                        </a:rPr>
                        <a:t>Quality of evidence: low to moderate, Strength of the recommendation: Conditional</a:t>
                      </a:r>
                      <a:endParaRPr lang="en-GB" dirty="0"/>
                    </a:p>
                  </a:txBody>
                  <a:tcPr/>
                </a:tc>
                <a:extLst>
                  <a:ext uri="{0D108BD9-81ED-4DB2-BD59-A6C34878D82A}">
                    <a16:rowId xmlns:a16="http://schemas.microsoft.com/office/drawing/2014/main" val="3453544352"/>
                  </a:ext>
                </a:extLst>
              </a:tr>
              <a:tr h="384174">
                <a:tc>
                  <a:txBody>
                    <a:bodyPr/>
                    <a:lstStyle/>
                    <a:p>
                      <a:r>
                        <a:rPr lang="en-US" dirty="0">
                          <a:highlight>
                            <a:srgbClr val="FFFF00"/>
                          </a:highlight>
                        </a:rPr>
                        <a:t>HTN control</a:t>
                      </a:r>
                      <a:endParaRPr lang="en-GB" dirty="0">
                        <a:highlight>
                          <a:srgbClr val="FFFF00"/>
                        </a:highlight>
                      </a:endParaRPr>
                    </a:p>
                  </a:txBody>
                  <a:tcPr/>
                </a:tc>
                <a:tc>
                  <a:txBody>
                    <a:bodyPr/>
                    <a:lstStyle/>
                    <a:p>
                      <a:r>
                        <a:rPr lang="en-GB" sz="1800" b="1" i="1" kern="1200" dirty="0">
                          <a:solidFill>
                            <a:schemeClr val="dk1"/>
                          </a:solidFill>
                          <a:effectLst/>
                          <a:latin typeface="+mn-lt"/>
                          <a:ea typeface="+mn-ea"/>
                          <a:cs typeface="+mn-cs"/>
                        </a:rPr>
                        <a:t>Quality of evidence</a:t>
                      </a:r>
                      <a:r>
                        <a:rPr lang="en-GB" sz="1800" i="1" kern="1200" dirty="0">
                          <a:solidFill>
                            <a:schemeClr val="dk1"/>
                          </a:solidFill>
                          <a:effectLst/>
                          <a:latin typeface="+mn-lt"/>
                          <a:ea typeface="+mn-ea"/>
                          <a:cs typeface="+mn-cs"/>
                        </a:rPr>
                        <a:t>: </a:t>
                      </a:r>
                      <a:r>
                        <a:rPr lang="en-GB" sz="1800" b="1" i="1" kern="1200" dirty="0">
                          <a:solidFill>
                            <a:schemeClr val="dk1"/>
                          </a:solidFill>
                          <a:effectLst/>
                          <a:latin typeface="+mn-lt"/>
                          <a:ea typeface="+mn-ea"/>
                          <a:cs typeface="+mn-cs"/>
                        </a:rPr>
                        <a:t>high (</a:t>
                      </a:r>
                      <a:r>
                        <a:rPr lang="en-GB" sz="1800" b="1" i="1" kern="1200">
                          <a:solidFill>
                            <a:schemeClr val="dk1"/>
                          </a:solidFill>
                          <a:effectLst/>
                          <a:latin typeface="+mn-lt"/>
                          <a:ea typeface="+mn-ea"/>
                          <a:cs typeface="+mn-cs"/>
                        </a:rPr>
                        <a:t>for some interventions</a:t>
                      </a:r>
                      <a:r>
                        <a:rPr lang="en-GB" sz="1800" b="1" i="1" kern="1200" dirty="0">
                          <a:solidFill>
                            <a:schemeClr val="dk1"/>
                          </a:solidFill>
                          <a:effectLst/>
                          <a:latin typeface="+mn-lt"/>
                          <a:ea typeface="+mn-ea"/>
                          <a:cs typeface="+mn-cs"/>
                        </a:rPr>
                        <a:t>), </a:t>
                      </a:r>
                      <a:r>
                        <a:rPr lang="en-GB" sz="1800" i="1" kern="1200" dirty="0">
                          <a:solidFill>
                            <a:schemeClr val="dk1"/>
                          </a:solidFill>
                          <a:effectLst/>
                          <a:latin typeface="+mn-lt"/>
                          <a:ea typeface="+mn-ea"/>
                          <a:cs typeface="+mn-cs"/>
                        </a:rPr>
                        <a:t>Strength: </a:t>
                      </a:r>
                      <a:r>
                        <a:rPr lang="en-GB" sz="1800" b="1" i="1" kern="1200" dirty="0">
                          <a:solidFill>
                            <a:schemeClr val="dk1"/>
                          </a:solidFill>
                          <a:effectLst/>
                          <a:latin typeface="+mn-lt"/>
                          <a:ea typeface="+mn-ea"/>
                          <a:cs typeface="+mn-cs"/>
                        </a:rPr>
                        <a:t>strong</a:t>
                      </a:r>
                      <a:endParaRPr lang="en-GB" b="1" dirty="0"/>
                    </a:p>
                  </a:txBody>
                  <a:tcPr/>
                </a:tc>
                <a:extLst>
                  <a:ext uri="{0D108BD9-81ED-4DB2-BD59-A6C34878D82A}">
                    <a16:rowId xmlns:a16="http://schemas.microsoft.com/office/drawing/2014/main" val="4043450986"/>
                  </a:ext>
                </a:extLst>
              </a:tr>
              <a:tr h="663095">
                <a:tc>
                  <a:txBody>
                    <a:bodyPr/>
                    <a:lstStyle/>
                    <a:p>
                      <a:r>
                        <a:rPr lang="en-US" dirty="0">
                          <a:highlight>
                            <a:srgbClr val="FFFF00"/>
                          </a:highlight>
                        </a:rPr>
                        <a:t>DM control</a:t>
                      </a:r>
                      <a:endParaRPr lang="en-GB" dirty="0">
                        <a:highlight>
                          <a:srgbClr val="FFFF00"/>
                        </a:highlight>
                      </a:endParaRPr>
                    </a:p>
                  </a:txBody>
                  <a:tcPr/>
                </a:tc>
                <a:tc>
                  <a:txBody>
                    <a:bodyPr/>
                    <a:lstStyle/>
                    <a:p>
                      <a:r>
                        <a:rPr lang="en-GB" sz="1800" i="1" kern="1200" dirty="0">
                          <a:solidFill>
                            <a:schemeClr val="dk1"/>
                          </a:solidFill>
                          <a:effectLst/>
                          <a:latin typeface="+mn-lt"/>
                          <a:ea typeface="+mn-ea"/>
                          <a:cs typeface="+mn-cs"/>
                        </a:rPr>
                        <a:t>Quality of evidence: very </a:t>
                      </a:r>
                      <a:r>
                        <a:rPr lang="en-GB" sz="1800" b="1" i="1" kern="1200" dirty="0">
                          <a:solidFill>
                            <a:schemeClr val="dk1"/>
                          </a:solidFill>
                          <a:effectLst/>
                          <a:latin typeface="+mn-lt"/>
                          <a:ea typeface="+mn-ea"/>
                          <a:cs typeface="+mn-cs"/>
                        </a:rPr>
                        <a:t>low to moderate</a:t>
                      </a:r>
                      <a:r>
                        <a:rPr lang="en-GB" sz="1800" i="1" kern="1200" dirty="0">
                          <a:solidFill>
                            <a:schemeClr val="dk1"/>
                          </a:solidFill>
                          <a:effectLst/>
                          <a:latin typeface="+mn-lt"/>
                          <a:ea typeface="+mn-ea"/>
                          <a:cs typeface="+mn-cs"/>
                        </a:rPr>
                        <a:t>, Strength :</a:t>
                      </a:r>
                      <a:r>
                        <a:rPr lang="en-GB" sz="1800" kern="1200" dirty="0">
                          <a:solidFill>
                            <a:schemeClr val="dk1"/>
                          </a:solidFill>
                          <a:effectLst/>
                          <a:latin typeface="+mn-lt"/>
                          <a:ea typeface="+mn-ea"/>
                          <a:cs typeface="+mn-cs"/>
                        </a:rPr>
                        <a:t> </a:t>
                      </a:r>
                      <a:r>
                        <a:rPr lang="en-GB" sz="1800" b="1" i="1" kern="1200" dirty="0">
                          <a:solidFill>
                            <a:schemeClr val="dk1"/>
                          </a:solidFill>
                          <a:effectLst/>
                          <a:latin typeface="+mn-lt"/>
                          <a:ea typeface="+mn-ea"/>
                          <a:cs typeface="+mn-cs"/>
                        </a:rPr>
                        <a:t>strong</a:t>
                      </a:r>
                      <a:endParaRPr lang="en-GB" b="1" dirty="0"/>
                    </a:p>
                  </a:txBody>
                  <a:tcPr/>
                </a:tc>
                <a:extLst>
                  <a:ext uri="{0D108BD9-81ED-4DB2-BD59-A6C34878D82A}">
                    <a16:rowId xmlns:a16="http://schemas.microsoft.com/office/drawing/2014/main" val="899835520"/>
                  </a:ext>
                </a:extLst>
              </a:tr>
              <a:tr h="384174">
                <a:tc>
                  <a:txBody>
                    <a:bodyPr/>
                    <a:lstStyle/>
                    <a:p>
                      <a:r>
                        <a:rPr lang="en-US" dirty="0"/>
                        <a:t>Dyslipidemia control</a:t>
                      </a:r>
                      <a:endParaRPr lang="en-GB" dirty="0"/>
                    </a:p>
                  </a:txBody>
                  <a:tcPr/>
                </a:tc>
                <a:tc>
                  <a:txBody>
                    <a:bodyPr/>
                    <a:lstStyle/>
                    <a:p>
                      <a:r>
                        <a:rPr lang="en-GB" sz="1800" i="1" kern="1200" dirty="0">
                          <a:solidFill>
                            <a:schemeClr val="dk1"/>
                          </a:solidFill>
                          <a:effectLst/>
                          <a:latin typeface="+mn-lt"/>
                          <a:ea typeface="+mn-ea"/>
                          <a:cs typeface="+mn-cs"/>
                        </a:rPr>
                        <a:t>Quality of evidence: low, Strength of the recommendation: Conditional</a:t>
                      </a:r>
                      <a:endParaRPr lang="en-GB" dirty="0"/>
                    </a:p>
                  </a:txBody>
                  <a:tcPr/>
                </a:tc>
                <a:extLst>
                  <a:ext uri="{0D108BD9-81ED-4DB2-BD59-A6C34878D82A}">
                    <a16:rowId xmlns:a16="http://schemas.microsoft.com/office/drawing/2014/main" val="506653593"/>
                  </a:ext>
                </a:extLst>
              </a:tr>
              <a:tr h="384174">
                <a:tc>
                  <a:txBody>
                    <a:bodyPr/>
                    <a:lstStyle/>
                    <a:p>
                      <a:r>
                        <a:rPr lang="en-US" dirty="0">
                          <a:highlight>
                            <a:srgbClr val="FF0000"/>
                          </a:highlight>
                        </a:rPr>
                        <a:t>Depression control</a:t>
                      </a:r>
                      <a:endParaRPr lang="en-GB" dirty="0">
                        <a:highlight>
                          <a:srgbClr val="FF0000"/>
                        </a:highlight>
                      </a:endParaRPr>
                    </a:p>
                  </a:txBody>
                  <a:tcPr/>
                </a:tc>
                <a:tc>
                  <a:txBody>
                    <a:bodyPr/>
                    <a:lstStyle/>
                    <a:p>
                      <a:r>
                        <a:rPr lang="en-GB" sz="1800" kern="1200" dirty="0">
                          <a:solidFill>
                            <a:schemeClr val="dk1"/>
                          </a:solidFill>
                          <a:effectLst/>
                          <a:latin typeface="+mn-lt"/>
                          <a:ea typeface="+mn-ea"/>
                          <a:cs typeface="+mn-cs"/>
                        </a:rPr>
                        <a:t>Insufficient evidence </a:t>
                      </a:r>
                      <a:endParaRPr lang="en-GB" dirty="0"/>
                    </a:p>
                  </a:txBody>
                  <a:tcPr/>
                </a:tc>
                <a:extLst>
                  <a:ext uri="{0D108BD9-81ED-4DB2-BD59-A6C34878D82A}">
                    <a16:rowId xmlns:a16="http://schemas.microsoft.com/office/drawing/2014/main" val="2534553239"/>
                  </a:ext>
                </a:extLst>
              </a:tr>
              <a:tr h="384174">
                <a:tc>
                  <a:txBody>
                    <a:bodyPr/>
                    <a:lstStyle/>
                    <a:p>
                      <a:r>
                        <a:rPr lang="en-US" dirty="0"/>
                        <a:t>Hearing loss control</a:t>
                      </a:r>
                      <a:endParaRPr lang="en-GB" dirty="0"/>
                    </a:p>
                  </a:txBody>
                  <a:tcPr/>
                </a:tc>
                <a:tc>
                  <a:txBody>
                    <a:bodyPr/>
                    <a:lstStyle/>
                    <a:p>
                      <a:r>
                        <a:rPr lang="en-GB" sz="1800" kern="1200" dirty="0">
                          <a:solidFill>
                            <a:schemeClr val="dk1"/>
                          </a:solidFill>
                          <a:effectLst/>
                          <a:latin typeface="+mn-lt"/>
                          <a:ea typeface="+mn-ea"/>
                          <a:cs typeface="+mn-cs"/>
                        </a:rPr>
                        <a:t>Insufficient evidence </a:t>
                      </a:r>
                      <a:endParaRPr lang="en-GB" dirty="0"/>
                    </a:p>
                  </a:txBody>
                  <a:tcPr/>
                </a:tc>
                <a:extLst>
                  <a:ext uri="{0D108BD9-81ED-4DB2-BD59-A6C34878D82A}">
                    <a16:rowId xmlns:a16="http://schemas.microsoft.com/office/drawing/2014/main" val="2109002645"/>
                  </a:ext>
                </a:extLst>
              </a:tr>
            </a:tbl>
          </a:graphicData>
        </a:graphic>
      </p:graphicFrame>
    </p:spTree>
    <p:extLst>
      <p:ext uri="{BB962C8B-B14F-4D97-AF65-F5344CB8AC3E}">
        <p14:creationId xmlns:p14="http://schemas.microsoft.com/office/powerpoint/2010/main" val="39125930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0BEA20-8C1F-4206-8310-E1D422E1FFA8}"/>
              </a:ext>
            </a:extLst>
          </p:cNvPr>
          <p:cNvPicPr>
            <a:picLocks noChangeAspect="1"/>
          </p:cNvPicPr>
          <p:nvPr/>
        </p:nvPicPr>
        <p:blipFill rotWithShape="1">
          <a:blip r:embed="rId2"/>
          <a:srcRect b="22414"/>
          <a:stretch/>
        </p:blipFill>
        <p:spPr>
          <a:xfrm>
            <a:off x="20" y="10"/>
            <a:ext cx="12191980" cy="6857990"/>
          </a:xfrm>
          <a:prstGeom prst="rect">
            <a:avLst/>
          </a:prstGeom>
        </p:spPr>
      </p:pic>
    </p:spTree>
    <p:extLst>
      <p:ext uri="{BB962C8B-B14F-4D97-AF65-F5344CB8AC3E}">
        <p14:creationId xmlns:p14="http://schemas.microsoft.com/office/powerpoint/2010/main" val="27935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386D040-7985-4BC0-AF22-855802E48777}"/>
              </a:ext>
            </a:extLst>
          </p:cNvPr>
          <p:cNvPicPr>
            <a:picLocks noChangeAspect="1"/>
          </p:cNvPicPr>
          <p:nvPr/>
        </p:nvPicPr>
        <p:blipFill>
          <a:blip r:embed="rId2"/>
          <a:stretch>
            <a:fillRect/>
          </a:stretch>
        </p:blipFill>
        <p:spPr>
          <a:xfrm>
            <a:off x="1437129" y="0"/>
            <a:ext cx="10685212" cy="2977376"/>
          </a:xfrm>
          <a:prstGeom prst="rect">
            <a:avLst/>
          </a:prstGeom>
        </p:spPr>
      </p:pic>
      <p:pic>
        <p:nvPicPr>
          <p:cNvPr id="6" name="Picture 6" descr="A screenshot of a cell phone&#10;&#10;Description generated with high confidence">
            <a:extLst>
              <a:ext uri="{FF2B5EF4-FFF2-40B4-BE49-F238E27FC236}">
                <a16:creationId xmlns:a16="http://schemas.microsoft.com/office/drawing/2014/main" id="{825C9D3C-F360-4AA9-984E-F62E0E2046CF}"/>
              </a:ext>
            </a:extLst>
          </p:cNvPr>
          <p:cNvPicPr>
            <a:picLocks noChangeAspect="1"/>
          </p:cNvPicPr>
          <p:nvPr/>
        </p:nvPicPr>
        <p:blipFill>
          <a:blip r:embed="rId3"/>
          <a:stretch>
            <a:fillRect/>
          </a:stretch>
        </p:blipFill>
        <p:spPr>
          <a:xfrm>
            <a:off x="1439894" y="3307805"/>
            <a:ext cx="10682447" cy="3171053"/>
          </a:xfrm>
          <a:prstGeom prst="rect">
            <a:avLst/>
          </a:prstGeom>
        </p:spPr>
      </p:pic>
    </p:spTree>
    <p:extLst>
      <p:ext uri="{BB962C8B-B14F-4D97-AF65-F5344CB8AC3E}">
        <p14:creationId xmlns:p14="http://schemas.microsoft.com/office/powerpoint/2010/main" val="27906212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descr="A screenshot of text&#10;&#10;Description generated with high confidence">
            <a:extLst>
              <a:ext uri="{FF2B5EF4-FFF2-40B4-BE49-F238E27FC236}">
                <a16:creationId xmlns:a16="http://schemas.microsoft.com/office/drawing/2014/main" id="{CD871059-7984-4246-A98F-06F4C85C67D9}"/>
              </a:ext>
            </a:extLst>
          </p:cNvPr>
          <p:cNvPicPr>
            <a:picLocks noChangeAspect="1"/>
          </p:cNvPicPr>
          <p:nvPr/>
        </p:nvPicPr>
        <p:blipFill>
          <a:blip r:embed="rId2"/>
          <a:stretch>
            <a:fillRect/>
          </a:stretch>
        </p:blipFill>
        <p:spPr>
          <a:xfrm>
            <a:off x="1700394" y="65439"/>
            <a:ext cx="9407234" cy="6792561"/>
          </a:xfrm>
          <a:prstGeom prst="rect">
            <a:avLst/>
          </a:prstGeom>
        </p:spPr>
      </p:pic>
      <p:sp>
        <p:nvSpPr>
          <p:cNvPr id="24" name="Flowchart: Connector 23">
            <a:extLst>
              <a:ext uri="{FF2B5EF4-FFF2-40B4-BE49-F238E27FC236}">
                <a16:creationId xmlns:a16="http://schemas.microsoft.com/office/drawing/2014/main" id="{A68BA17F-4198-48DC-BFCE-43D95D18BC37}"/>
              </a:ext>
            </a:extLst>
          </p:cNvPr>
          <p:cNvSpPr/>
          <p:nvPr/>
        </p:nvSpPr>
        <p:spPr>
          <a:xfrm>
            <a:off x="2239079" y="6418058"/>
            <a:ext cx="113828" cy="11655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7113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71274" y="198155"/>
            <a:ext cx="10175062" cy="6659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Donut 4"/>
          <p:cNvSpPr/>
          <p:nvPr/>
        </p:nvSpPr>
        <p:spPr>
          <a:xfrm>
            <a:off x="894927" y="4013062"/>
            <a:ext cx="2580632" cy="2270956"/>
          </a:xfrm>
          <a:prstGeom prst="donut">
            <a:avLst>
              <a:gd name="adj" fmla="val 2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Tree>
    <p:extLst>
      <p:ext uri="{BB962C8B-B14F-4D97-AF65-F5344CB8AC3E}">
        <p14:creationId xmlns:p14="http://schemas.microsoft.com/office/powerpoint/2010/main" val="61472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C1F0A9E-6173-4C05-BFB2-A40FCEC55B29}"/>
              </a:ext>
            </a:extLst>
          </p:cNvPr>
          <p:cNvSpPr>
            <a:spLocks noGrp="1"/>
          </p:cNvSpPr>
          <p:nvPr>
            <p:ph type="title"/>
          </p:nvPr>
        </p:nvSpPr>
        <p:spPr>
          <a:xfrm>
            <a:off x="1702948" y="104502"/>
            <a:ext cx="10364451" cy="812248"/>
          </a:xfrm>
        </p:spPr>
        <p:txBody>
          <a:bodyPr>
            <a:normAutofit/>
          </a:bodyPr>
          <a:lstStyle/>
          <a:p>
            <a:r>
              <a:rPr lang="en-GB" altLang="en-US" b="1" i="0" dirty="0">
                <a:solidFill>
                  <a:srgbClr val="7030A0"/>
                </a:solidFill>
              </a:rPr>
              <a:t>MH History</a:t>
            </a:r>
          </a:p>
        </p:txBody>
      </p:sp>
      <p:sp>
        <p:nvSpPr>
          <p:cNvPr id="9219" name="Content Placeholder 2">
            <a:extLst>
              <a:ext uri="{FF2B5EF4-FFF2-40B4-BE49-F238E27FC236}">
                <a16:creationId xmlns:a16="http://schemas.microsoft.com/office/drawing/2014/main" id="{809B319F-7513-4B72-A92D-65A35AAB3F8F}"/>
              </a:ext>
            </a:extLst>
          </p:cNvPr>
          <p:cNvSpPr>
            <a:spLocks noGrp="1"/>
          </p:cNvSpPr>
          <p:nvPr>
            <p:ph sz="quarter" idx="13"/>
          </p:nvPr>
        </p:nvSpPr>
        <p:spPr>
          <a:xfrm>
            <a:off x="623085" y="1353788"/>
            <a:ext cx="10940730" cy="4575958"/>
          </a:xfrm>
        </p:spPr>
        <p:txBody>
          <a:bodyPr vert="horz" lIns="91440" tIns="45720" rIns="91440" bIns="45720" rtlCol="0" anchor="t">
            <a:normAutofit/>
          </a:bodyPr>
          <a:lstStyle/>
          <a:p>
            <a:pPr marL="0" indent="0" algn="ctr">
              <a:buNone/>
            </a:pPr>
            <a:r>
              <a:rPr lang="en-GB" altLang="en-US" sz="2800" cap="none" dirty="0"/>
              <a:t>Concerns about mental health conditions have been circulating the globe for thousands of years</a:t>
            </a:r>
          </a:p>
          <a:p>
            <a:pPr marL="0" indent="0" algn="ctr">
              <a:buNone/>
            </a:pPr>
            <a:r>
              <a:rPr lang="en-US" altLang="en-US" sz="2800" cap="none" dirty="0"/>
              <a:t>E</a:t>
            </a:r>
            <a:r>
              <a:rPr lang="en-GB" altLang="en-US" sz="2800" cap="none" dirty="0"/>
              <a:t>gypt</a:t>
            </a:r>
          </a:p>
          <a:p>
            <a:pPr marL="0" indent="0" algn="ctr">
              <a:buNone/>
            </a:pPr>
            <a:r>
              <a:rPr lang="en-US" altLang="en-US" sz="2800" cap="none" dirty="0"/>
              <a:t>C</a:t>
            </a:r>
            <a:r>
              <a:rPr lang="en-GB" altLang="en-US" sz="2800" cap="none" dirty="0" err="1"/>
              <a:t>hina</a:t>
            </a:r>
            <a:endParaRPr lang="en-GB" altLang="en-US" sz="2800" cap="none" dirty="0"/>
          </a:p>
          <a:p>
            <a:pPr marL="0" indent="0" algn="ctr">
              <a:buNone/>
            </a:pPr>
            <a:r>
              <a:rPr lang="en-US" altLang="en-US" sz="2800" cap="none" dirty="0"/>
              <a:t>I</a:t>
            </a:r>
            <a:r>
              <a:rPr lang="en-GB" altLang="en-US" sz="2800" cap="none" dirty="0" err="1"/>
              <a:t>ndia</a:t>
            </a:r>
            <a:endParaRPr lang="en-GB" altLang="en-US" sz="2800" cap="none" dirty="0"/>
          </a:p>
          <a:p>
            <a:pPr marL="0" indent="0" algn="ctr">
              <a:buNone/>
            </a:pPr>
            <a:r>
              <a:rPr lang="en-US" altLang="en-US" sz="2800" cap="none" dirty="0"/>
              <a:t>G</a:t>
            </a:r>
            <a:r>
              <a:rPr lang="en-GB" altLang="en-US" sz="2800" cap="none" dirty="0"/>
              <a:t>reece</a:t>
            </a:r>
          </a:p>
          <a:p>
            <a:pPr marL="0" indent="0" algn="ctr">
              <a:buNone/>
            </a:pPr>
            <a:r>
              <a:rPr lang="en-US" altLang="en-US" sz="2800" cap="none" dirty="0"/>
              <a:t>Iran (Avicenna 980-1037)</a:t>
            </a:r>
          </a:p>
          <a:p>
            <a:pPr marL="0" indent="0" algn="ctr">
              <a:buNone/>
            </a:pPr>
            <a:r>
              <a:rPr lang="en-US" altLang="en-US" sz="2800" dirty="0"/>
              <a:t>ETC.</a:t>
            </a:r>
          </a:p>
          <a:p>
            <a:pPr marL="0" indent="0" algn="ctr">
              <a:buNone/>
            </a:pPr>
            <a:endParaRPr lang="en-GB" altLang="en-US" sz="2800" b="1" cap="none" dirty="0"/>
          </a:p>
        </p:txBody>
      </p:sp>
    </p:spTree>
    <p:extLst>
      <p:ext uri="{BB962C8B-B14F-4D97-AF65-F5344CB8AC3E}">
        <p14:creationId xmlns:p14="http://schemas.microsoft.com/office/powerpoint/2010/main" val="13153761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1E40DB88-BAFD-4754-B2BF-B6E6D2B72689}"/>
              </a:ext>
            </a:extLst>
          </p:cNvPr>
          <p:cNvPicPr>
            <a:picLocks noChangeAspect="1"/>
          </p:cNvPicPr>
          <p:nvPr/>
        </p:nvPicPr>
        <p:blipFill>
          <a:blip r:embed="rId2"/>
          <a:stretch>
            <a:fillRect/>
          </a:stretch>
        </p:blipFill>
        <p:spPr>
          <a:xfrm>
            <a:off x="351095" y="0"/>
            <a:ext cx="11241408" cy="6858000"/>
          </a:xfrm>
          <a:prstGeom prst="rect">
            <a:avLst/>
          </a:prstGeom>
        </p:spPr>
      </p:pic>
      <p:sp>
        <p:nvSpPr>
          <p:cNvPr id="9" name="Flowchart: Connector 8">
            <a:extLst>
              <a:ext uri="{FF2B5EF4-FFF2-40B4-BE49-F238E27FC236}">
                <a16:creationId xmlns:a16="http://schemas.microsoft.com/office/drawing/2014/main" id="{9EA616AC-5658-4D78-9C50-AC8855DCAC4D}"/>
              </a:ext>
            </a:extLst>
          </p:cNvPr>
          <p:cNvSpPr/>
          <p:nvPr/>
        </p:nvSpPr>
        <p:spPr>
          <a:xfrm flipV="1">
            <a:off x="1004195" y="6034506"/>
            <a:ext cx="134320" cy="16273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893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660" y="721783"/>
            <a:ext cx="3149447" cy="2114957"/>
          </a:xfrm>
          <a:prstGeom prst="rect">
            <a:avLst/>
          </a:prstGeom>
        </p:spPr>
      </p:pic>
      <p:pic>
        <p:nvPicPr>
          <p:cNvPr id="16" name="Picture 15"/>
          <p:cNvPicPr>
            <a:picLocks noChangeAspect="1"/>
          </p:cNvPicPr>
          <p:nvPr/>
        </p:nvPicPr>
        <p:blipFill>
          <a:blip r:embed="rId4"/>
          <a:stretch>
            <a:fillRect/>
          </a:stretch>
        </p:blipFill>
        <p:spPr>
          <a:xfrm>
            <a:off x="4003215" y="3757871"/>
            <a:ext cx="1591245" cy="1151242"/>
          </a:xfrm>
          <a:prstGeom prst="rect">
            <a:avLst/>
          </a:prstGeom>
        </p:spPr>
      </p:pic>
      <p:pic>
        <p:nvPicPr>
          <p:cNvPr id="10" name="Picture 9"/>
          <p:cNvPicPr>
            <a:picLocks noChangeAspect="1"/>
          </p:cNvPicPr>
          <p:nvPr/>
        </p:nvPicPr>
        <p:blipFill>
          <a:blip r:embed="rId5"/>
          <a:stretch>
            <a:fillRect/>
          </a:stretch>
        </p:blipFill>
        <p:spPr>
          <a:xfrm>
            <a:off x="10422565" y="2762534"/>
            <a:ext cx="1594074" cy="1594074"/>
          </a:xfrm>
          <a:prstGeom prst="rect">
            <a:avLst/>
          </a:prstGeom>
        </p:spPr>
      </p:pic>
      <p:pic>
        <p:nvPicPr>
          <p:cNvPr id="13" name="Picture 12"/>
          <p:cNvPicPr>
            <a:picLocks noChangeAspect="1"/>
          </p:cNvPicPr>
          <p:nvPr/>
        </p:nvPicPr>
        <p:blipFill rotWithShape="1">
          <a:blip r:embed="rId6"/>
          <a:srcRect b="20980"/>
          <a:stretch/>
        </p:blipFill>
        <p:spPr>
          <a:xfrm>
            <a:off x="565294" y="5295210"/>
            <a:ext cx="1760164" cy="1159060"/>
          </a:xfrm>
          <a:prstGeom prst="rect">
            <a:avLst/>
          </a:prstGeom>
        </p:spPr>
      </p:pic>
      <p:pic>
        <p:nvPicPr>
          <p:cNvPr id="3" name="Picture 2"/>
          <p:cNvPicPr>
            <a:picLocks noChangeAspect="1"/>
          </p:cNvPicPr>
          <p:nvPr/>
        </p:nvPicPr>
        <p:blipFill rotWithShape="1">
          <a:blip r:embed="rId7"/>
          <a:srcRect t="17457" b="24210"/>
          <a:stretch/>
        </p:blipFill>
        <p:spPr>
          <a:xfrm>
            <a:off x="2832844" y="1999719"/>
            <a:ext cx="2592288" cy="1512168"/>
          </a:xfrm>
          <a:prstGeom prst="rect">
            <a:avLst/>
          </a:prstGeom>
        </p:spPr>
      </p:pic>
      <p:pic>
        <p:nvPicPr>
          <p:cNvPr id="2" name="Picture 1"/>
          <p:cNvPicPr>
            <a:picLocks noChangeAspect="1"/>
          </p:cNvPicPr>
          <p:nvPr/>
        </p:nvPicPr>
        <p:blipFill>
          <a:blip r:embed="rId8"/>
          <a:stretch>
            <a:fillRect/>
          </a:stretch>
        </p:blipFill>
        <p:spPr>
          <a:xfrm>
            <a:off x="8053788" y="5748010"/>
            <a:ext cx="3459648" cy="904226"/>
          </a:xfrm>
          <a:prstGeom prst="rect">
            <a:avLst/>
          </a:prstGeom>
        </p:spPr>
      </p:pic>
      <p:pic>
        <p:nvPicPr>
          <p:cNvPr id="5" name="Picture 4"/>
          <p:cNvPicPr>
            <a:picLocks noChangeAspect="1"/>
          </p:cNvPicPr>
          <p:nvPr/>
        </p:nvPicPr>
        <p:blipFill>
          <a:blip r:embed="rId9"/>
          <a:stretch>
            <a:fillRect/>
          </a:stretch>
        </p:blipFill>
        <p:spPr>
          <a:xfrm>
            <a:off x="286958" y="2735863"/>
            <a:ext cx="2423492" cy="701537"/>
          </a:xfrm>
          <a:prstGeom prst="rect">
            <a:avLst/>
          </a:prstGeom>
        </p:spPr>
      </p:pic>
      <p:pic>
        <p:nvPicPr>
          <p:cNvPr id="6" name="Picture 5"/>
          <p:cNvPicPr>
            <a:picLocks noChangeAspect="1"/>
          </p:cNvPicPr>
          <p:nvPr/>
        </p:nvPicPr>
        <p:blipFill>
          <a:blip r:embed="rId10"/>
          <a:stretch>
            <a:fillRect/>
          </a:stretch>
        </p:blipFill>
        <p:spPr>
          <a:xfrm>
            <a:off x="8748429" y="2752729"/>
            <a:ext cx="1567061" cy="1567061"/>
          </a:xfrm>
          <a:prstGeom prst="rect">
            <a:avLst/>
          </a:prstGeom>
        </p:spPr>
      </p:pic>
      <p:pic>
        <p:nvPicPr>
          <p:cNvPr id="7" name="Picture 6"/>
          <p:cNvPicPr>
            <a:picLocks noChangeAspect="1"/>
          </p:cNvPicPr>
          <p:nvPr/>
        </p:nvPicPr>
        <p:blipFill rotWithShape="1">
          <a:blip r:embed="rId11"/>
          <a:srcRect r="60482"/>
          <a:stretch/>
        </p:blipFill>
        <p:spPr>
          <a:xfrm>
            <a:off x="5673180" y="4698297"/>
            <a:ext cx="1882006" cy="632704"/>
          </a:xfrm>
          <a:prstGeom prst="rect">
            <a:avLst/>
          </a:prstGeom>
        </p:spPr>
      </p:pic>
      <p:pic>
        <p:nvPicPr>
          <p:cNvPr id="9" name="Picture 8"/>
          <p:cNvPicPr>
            <a:picLocks noChangeAspect="1"/>
          </p:cNvPicPr>
          <p:nvPr/>
        </p:nvPicPr>
        <p:blipFill>
          <a:blip r:embed="rId12"/>
          <a:stretch>
            <a:fillRect/>
          </a:stretch>
        </p:blipFill>
        <p:spPr>
          <a:xfrm>
            <a:off x="6085836" y="3555947"/>
            <a:ext cx="2226968" cy="690747"/>
          </a:xfrm>
          <a:prstGeom prst="rect">
            <a:avLst/>
          </a:prstGeom>
        </p:spPr>
      </p:pic>
      <p:pic>
        <p:nvPicPr>
          <p:cNvPr id="11" name="Picture 10"/>
          <p:cNvPicPr>
            <a:picLocks noChangeAspect="1"/>
          </p:cNvPicPr>
          <p:nvPr/>
        </p:nvPicPr>
        <p:blipFill>
          <a:blip r:embed="rId13"/>
          <a:stretch>
            <a:fillRect/>
          </a:stretch>
        </p:blipFill>
        <p:spPr>
          <a:xfrm>
            <a:off x="5652393" y="5427134"/>
            <a:ext cx="1371430" cy="1252988"/>
          </a:xfrm>
          <a:prstGeom prst="rect">
            <a:avLst/>
          </a:prstGeom>
        </p:spPr>
      </p:pic>
      <p:pic>
        <p:nvPicPr>
          <p:cNvPr id="12" name="Picture 11"/>
          <p:cNvPicPr>
            <a:picLocks noChangeAspect="1"/>
          </p:cNvPicPr>
          <p:nvPr/>
        </p:nvPicPr>
        <p:blipFill>
          <a:blip r:embed="rId14"/>
          <a:stretch>
            <a:fillRect/>
          </a:stretch>
        </p:blipFill>
        <p:spPr>
          <a:xfrm>
            <a:off x="6358608" y="973486"/>
            <a:ext cx="1466584" cy="1499615"/>
          </a:xfrm>
          <a:prstGeom prst="rect">
            <a:avLst/>
          </a:prstGeom>
        </p:spPr>
      </p:pic>
      <p:pic>
        <p:nvPicPr>
          <p:cNvPr id="14" name="Picture 13"/>
          <p:cNvPicPr>
            <a:picLocks noChangeAspect="1"/>
          </p:cNvPicPr>
          <p:nvPr/>
        </p:nvPicPr>
        <p:blipFill>
          <a:blip r:embed="rId15"/>
          <a:stretch>
            <a:fillRect/>
          </a:stretch>
        </p:blipFill>
        <p:spPr>
          <a:xfrm>
            <a:off x="2182765" y="3715150"/>
            <a:ext cx="1457381" cy="1063944"/>
          </a:xfrm>
          <a:prstGeom prst="rect">
            <a:avLst/>
          </a:prstGeom>
        </p:spPr>
      </p:pic>
      <p:pic>
        <p:nvPicPr>
          <p:cNvPr id="12290" name="Picture 1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04694" y="818198"/>
            <a:ext cx="2952328" cy="100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7"/>
          <a:stretch>
            <a:fillRect/>
          </a:stretch>
        </p:blipFill>
        <p:spPr>
          <a:xfrm>
            <a:off x="3158868" y="5473050"/>
            <a:ext cx="1643981" cy="1043520"/>
          </a:xfrm>
          <a:prstGeom prst="rect">
            <a:avLst/>
          </a:prstGeom>
        </p:spPr>
      </p:pic>
      <p:pic>
        <p:nvPicPr>
          <p:cNvPr id="17" name="Picture 16"/>
          <p:cNvPicPr>
            <a:picLocks noChangeAspect="1"/>
          </p:cNvPicPr>
          <p:nvPr/>
        </p:nvPicPr>
        <p:blipFill>
          <a:blip r:embed="rId18"/>
          <a:stretch>
            <a:fillRect/>
          </a:stretch>
        </p:blipFill>
        <p:spPr>
          <a:xfrm>
            <a:off x="5943720" y="2722164"/>
            <a:ext cx="2407301" cy="722190"/>
          </a:xfrm>
          <a:prstGeom prst="rect">
            <a:avLst/>
          </a:prstGeom>
        </p:spPr>
      </p:pic>
      <p:pic>
        <p:nvPicPr>
          <p:cNvPr id="18" name="Picture 17"/>
          <p:cNvPicPr>
            <a:picLocks noChangeAspect="1"/>
          </p:cNvPicPr>
          <p:nvPr/>
        </p:nvPicPr>
        <p:blipFill>
          <a:blip r:embed="rId19"/>
          <a:stretch>
            <a:fillRect/>
          </a:stretch>
        </p:blipFill>
        <p:spPr>
          <a:xfrm>
            <a:off x="8220632" y="4600233"/>
            <a:ext cx="1905448" cy="913262"/>
          </a:xfrm>
          <a:prstGeom prst="rect">
            <a:avLst/>
          </a:prstGeom>
        </p:spPr>
      </p:pic>
      <p:pic>
        <p:nvPicPr>
          <p:cNvPr id="4" name="Picture 3"/>
          <p:cNvPicPr>
            <a:picLocks noChangeAspect="1"/>
          </p:cNvPicPr>
          <p:nvPr/>
        </p:nvPicPr>
        <p:blipFill>
          <a:blip r:embed="rId20"/>
          <a:stretch>
            <a:fillRect/>
          </a:stretch>
        </p:blipFill>
        <p:spPr>
          <a:xfrm>
            <a:off x="279376" y="3760559"/>
            <a:ext cx="1613363" cy="1613363"/>
          </a:xfrm>
          <a:prstGeom prst="rect">
            <a:avLst/>
          </a:prstGeom>
        </p:spPr>
      </p:pic>
      <p:pic>
        <p:nvPicPr>
          <p:cNvPr id="19" name="Picture 18"/>
          <p:cNvPicPr>
            <a:picLocks noChangeAspect="1"/>
          </p:cNvPicPr>
          <p:nvPr/>
        </p:nvPicPr>
        <p:blipFill>
          <a:blip r:embed="rId21"/>
          <a:stretch>
            <a:fillRect/>
          </a:stretch>
        </p:blipFill>
        <p:spPr>
          <a:xfrm>
            <a:off x="8122088" y="1883608"/>
            <a:ext cx="4007983" cy="596003"/>
          </a:xfrm>
          <a:prstGeom prst="rect">
            <a:avLst/>
          </a:prstGeom>
        </p:spPr>
      </p:pic>
      <p:pic>
        <p:nvPicPr>
          <p:cNvPr id="20" name="Picture 19"/>
          <p:cNvPicPr>
            <a:picLocks noChangeAspect="1"/>
          </p:cNvPicPr>
          <p:nvPr/>
        </p:nvPicPr>
        <p:blipFill>
          <a:blip r:embed="rId22"/>
          <a:stretch>
            <a:fillRect/>
          </a:stretch>
        </p:blipFill>
        <p:spPr>
          <a:xfrm>
            <a:off x="10247204" y="4524810"/>
            <a:ext cx="1944796" cy="1352723"/>
          </a:xfrm>
          <a:prstGeom prst="rect">
            <a:avLst/>
          </a:prstGeom>
        </p:spPr>
      </p:pic>
      <p:sp>
        <p:nvSpPr>
          <p:cNvPr id="24" name="Title 1">
            <a:extLst>
              <a:ext uri="{FF2B5EF4-FFF2-40B4-BE49-F238E27FC236}">
                <a16:creationId xmlns:a16="http://schemas.microsoft.com/office/drawing/2014/main" id="{F0764969-F38B-4CA1-A3BB-BEBC782DC634}"/>
              </a:ext>
            </a:extLst>
          </p:cNvPr>
          <p:cNvSpPr txBox="1">
            <a:spLocks/>
          </p:cNvSpPr>
          <p:nvPr/>
        </p:nvSpPr>
        <p:spPr>
          <a:xfrm>
            <a:off x="1640237" y="143881"/>
            <a:ext cx="8606967" cy="7445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400" b="1" cap="none" dirty="0">
                <a:solidFill>
                  <a:srgbClr val="7030A0"/>
                </a:solidFill>
              </a:rPr>
              <a:t>Other Actors in GMH as of 2019</a:t>
            </a:r>
          </a:p>
        </p:txBody>
      </p:sp>
    </p:spTree>
    <p:extLst>
      <p:ext uri="{BB962C8B-B14F-4D97-AF65-F5344CB8AC3E}">
        <p14:creationId xmlns:p14="http://schemas.microsoft.com/office/powerpoint/2010/main" val="1811427012"/>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4969-F38B-4CA1-A3BB-BEBC782DC634}"/>
              </a:ext>
            </a:extLst>
          </p:cNvPr>
          <p:cNvSpPr>
            <a:spLocks noGrp="1"/>
          </p:cNvSpPr>
          <p:nvPr>
            <p:ph type="title"/>
          </p:nvPr>
        </p:nvSpPr>
        <p:spPr>
          <a:xfrm>
            <a:off x="1750117" y="200722"/>
            <a:ext cx="6211854" cy="686176"/>
          </a:xfrm>
        </p:spPr>
        <p:txBody>
          <a:bodyPr/>
          <a:lstStyle/>
          <a:p>
            <a:r>
              <a:rPr lang="en-US" b="1" dirty="0">
                <a:solidFill>
                  <a:srgbClr val="7030A0"/>
                </a:solidFill>
              </a:rPr>
              <a:t>Other Activities in GMH</a:t>
            </a:r>
          </a:p>
        </p:txBody>
      </p:sp>
      <p:sp>
        <p:nvSpPr>
          <p:cNvPr id="5" name="Content Placeholder 2">
            <a:extLst>
              <a:ext uri="{FF2B5EF4-FFF2-40B4-BE49-F238E27FC236}">
                <a16:creationId xmlns:a16="http://schemas.microsoft.com/office/drawing/2014/main" id="{C50E57D7-843E-4CAC-9310-241705BAC130}"/>
              </a:ext>
            </a:extLst>
          </p:cNvPr>
          <p:cNvSpPr txBox="1">
            <a:spLocks/>
          </p:cNvSpPr>
          <p:nvPr/>
        </p:nvSpPr>
        <p:spPr>
          <a:xfrm>
            <a:off x="209006" y="1037066"/>
            <a:ext cx="11869783" cy="488476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a:lnSpc>
                <a:spcPct val="100000"/>
              </a:lnSpc>
              <a:spcBef>
                <a:spcPts val="0"/>
              </a:spcBef>
              <a:defRPr/>
            </a:pPr>
            <a:r>
              <a:rPr lang="en-GB" sz="2800" b="1" cap="none" dirty="0">
                <a:solidFill>
                  <a:srgbClr val="1F497D"/>
                </a:solidFill>
              </a:rPr>
              <a:t>Blue Print Group in Global Mental Health</a:t>
            </a:r>
            <a:r>
              <a:rPr lang="en-GB" sz="2800" cap="none" dirty="0">
                <a:solidFill>
                  <a:srgbClr val="1F497D"/>
                </a:solidFill>
              </a:rPr>
              <a:t>: </a:t>
            </a:r>
          </a:p>
          <a:p>
            <a:pPr marL="0" indent="0">
              <a:lnSpc>
                <a:spcPct val="100000"/>
              </a:lnSpc>
              <a:spcBef>
                <a:spcPts val="0"/>
              </a:spcBef>
              <a:buNone/>
              <a:defRPr/>
            </a:pPr>
            <a:r>
              <a:rPr lang="en-GB" sz="2400" cap="none" dirty="0"/>
              <a:t>funded by the </a:t>
            </a:r>
            <a:r>
              <a:rPr lang="en-GB" sz="2400" cap="none" dirty="0">
                <a:solidFill>
                  <a:srgbClr val="00B0F0"/>
                </a:solidFill>
              </a:rPr>
              <a:t>Welcome Trust </a:t>
            </a:r>
            <a:r>
              <a:rPr lang="en-GB" sz="2400" cap="none" dirty="0"/>
              <a:t>and coordinated by </a:t>
            </a:r>
            <a:r>
              <a:rPr lang="en-GB" sz="2400" cap="none" dirty="0">
                <a:solidFill>
                  <a:srgbClr val="00B0F0"/>
                </a:solidFill>
              </a:rPr>
              <a:t>United for GMH</a:t>
            </a:r>
            <a:r>
              <a:rPr lang="en-GB" sz="2400" cap="none" dirty="0"/>
              <a:t> to encourage greater global collaboration on mental health advocacy and communications.</a:t>
            </a:r>
          </a:p>
          <a:p>
            <a:pPr marL="0" indent="0">
              <a:lnSpc>
                <a:spcPct val="100000"/>
              </a:lnSpc>
              <a:spcBef>
                <a:spcPts val="0"/>
              </a:spcBef>
              <a:buNone/>
              <a:defRPr/>
            </a:pPr>
            <a:r>
              <a:rPr lang="en-GB" sz="2400" cap="none" dirty="0"/>
              <a:t>Email: Anna Watkins to join (</a:t>
            </a:r>
            <a:r>
              <a:rPr lang="en-GB" sz="2400" cap="none" dirty="0">
                <a:solidFill>
                  <a:srgbClr val="C00000"/>
                </a:solidFill>
              </a:rPr>
              <a:t>anna@unitedgmh.org</a:t>
            </a:r>
            <a:r>
              <a:rPr lang="en-GB" sz="2400" cap="none" dirty="0"/>
              <a:t>) </a:t>
            </a:r>
          </a:p>
          <a:p>
            <a:pPr marL="0" indent="0">
              <a:lnSpc>
                <a:spcPct val="100000"/>
              </a:lnSpc>
              <a:spcBef>
                <a:spcPts val="0"/>
              </a:spcBef>
              <a:buNone/>
              <a:defRPr/>
            </a:pPr>
            <a:endParaRPr lang="en-GB" sz="2400" cap="none" dirty="0"/>
          </a:p>
          <a:p>
            <a:pPr marL="0">
              <a:lnSpc>
                <a:spcPct val="100000"/>
              </a:lnSpc>
              <a:spcBef>
                <a:spcPts val="0"/>
              </a:spcBef>
              <a:defRPr/>
            </a:pPr>
            <a:r>
              <a:rPr lang="en-GB" sz="2800" dirty="0"/>
              <a:t> </a:t>
            </a:r>
            <a:r>
              <a:rPr lang="en-GB" sz="2800" b="1" cap="none" dirty="0">
                <a:solidFill>
                  <a:srgbClr val="1F497D"/>
                </a:solidFill>
              </a:rPr>
              <a:t>Speak Your Mind — A Global Campaign for Mental Health</a:t>
            </a:r>
            <a:r>
              <a:rPr lang="en-GB" sz="2800" cap="none" dirty="0">
                <a:solidFill>
                  <a:srgbClr val="1F497D"/>
                </a:solidFill>
              </a:rPr>
              <a:t>:</a:t>
            </a:r>
            <a:endParaRPr lang="en-GB" sz="2800" dirty="0"/>
          </a:p>
          <a:p>
            <a:pPr marL="0" indent="0">
              <a:lnSpc>
                <a:spcPct val="100000"/>
              </a:lnSpc>
              <a:spcBef>
                <a:spcPts val="0"/>
              </a:spcBef>
              <a:buNone/>
              <a:defRPr/>
            </a:pPr>
            <a:r>
              <a:rPr lang="en-GB" sz="2400" cap="none" dirty="0">
                <a:solidFill>
                  <a:prstClr val="black"/>
                </a:solidFill>
              </a:rPr>
              <a:t>Run by </a:t>
            </a:r>
            <a:r>
              <a:rPr lang="en-GB" sz="2400" cap="none" dirty="0">
                <a:solidFill>
                  <a:srgbClr val="00B0F0"/>
                </a:solidFill>
              </a:rPr>
              <a:t>United for GMH</a:t>
            </a:r>
            <a:r>
              <a:rPr lang="en-GB" sz="2400" cap="none" dirty="0"/>
              <a:t> </a:t>
            </a:r>
            <a:r>
              <a:rPr lang="en-GB" sz="2400" cap="none" dirty="0">
                <a:solidFill>
                  <a:prstClr val="black"/>
                </a:solidFill>
              </a:rPr>
              <a:t>sharing powerful messages to raise the profile of MH</a:t>
            </a:r>
          </a:p>
          <a:p>
            <a:pPr marL="0" lvl="0" indent="0" defTabSz="457200">
              <a:lnSpc>
                <a:spcPct val="100000"/>
              </a:lnSpc>
              <a:spcBef>
                <a:spcPts val="0"/>
              </a:spcBef>
              <a:buClrTx/>
              <a:buNone/>
              <a:defRPr/>
            </a:pPr>
            <a:endParaRPr lang="en-GB" sz="2400" cap="none" dirty="0">
              <a:solidFill>
                <a:srgbClr val="1F497D"/>
              </a:solidFill>
            </a:endParaRPr>
          </a:p>
          <a:p>
            <a:pPr defTabSz="457200">
              <a:lnSpc>
                <a:spcPct val="100000"/>
              </a:lnSpc>
              <a:spcBef>
                <a:spcPts val="0"/>
              </a:spcBef>
              <a:buClrTx/>
              <a:defRPr/>
            </a:pPr>
            <a:r>
              <a:rPr lang="en-GB" sz="2800" b="1" cap="none" dirty="0">
                <a:solidFill>
                  <a:srgbClr val="1F497D"/>
                </a:solidFill>
              </a:rPr>
              <a:t>World Economic Forum (WEF), Davos</a:t>
            </a:r>
            <a:r>
              <a:rPr lang="en-GB" sz="2800" cap="none" dirty="0">
                <a:solidFill>
                  <a:srgbClr val="1F497D"/>
                </a:solidFill>
              </a:rPr>
              <a:t>:</a:t>
            </a:r>
            <a:endParaRPr lang="en-GB" sz="2800" cap="none" dirty="0"/>
          </a:p>
          <a:p>
            <a:pPr marL="0" lvl="0" indent="0" defTabSz="457200">
              <a:lnSpc>
                <a:spcPct val="100000"/>
              </a:lnSpc>
              <a:spcBef>
                <a:spcPts val="0"/>
              </a:spcBef>
              <a:buClrTx/>
              <a:buNone/>
              <a:defRPr/>
            </a:pPr>
            <a:r>
              <a:rPr lang="en-GB" sz="2400" cap="none" dirty="0">
                <a:solidFill>
                  <a:prstClr val="black"/>
                </a:solidFill>
              </a:rPr>
              <a:t>Mental health was highly visible at Davos, including major media coverage and stories, a panel session, a press conference and a Mental Health Matters plenary session</a:t>
            </a:r>
          </a:p>
          <a:p>
            <a:pPr marL="0" indent="0">
              <a:lnSpc>
                <a:spcPct val="100000"/>
              </a:lnSpc>
              <a:spcBef>
                <a:spcPts val="0"/>
              </a:spcBef>
              <a:buNone/>
              <a:defRPr/>
            </a:pPr>
            <a:endParaRPr lang="en-GB" sz="2800" dirty="0">
              <a:solidFill>
                <a:srgbClr val="000000"/>
              </a:solidFill>
            </a:endParaRPr>
          </a:p>
          <a:p>
            <a:pPr marL="0" indent="0">
              <a:lnSpc>
                <a:spcPct val="100000"/>
              </a:lnSpc>
              <a:spcBef>
                <a:spcPts val="0"/>
              </a:spcBef>
              <a:buFont typeface="Arial" panose="020B0604020202020204" pitchFamily="34" charset="0"/>
              <a:buNone/>
              <a:defRPr/>
            </a:pPr>
            <a:endParaRPr lang="en-GB" sz="2800" b="1" dirty="0">
              <a:solidFill>
                <a:srgbClr val="FF0000"/>
              </a:solidFill>
            </a:endParaRPr>
          </a:p>
        </p:txBody>
      </p:sp>
    </p:spTree>
    <p:extLst>
      <p:ext uri="{BB962C8B-B14F-4D97-AF65-F5344CB8AC3E}">
        <p14:creationId xmlns:p14="http://schemas.microsoft.com/office/powerpoint/2010/main" val="4867003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4969-F38B-4CA1-A3BB-BEBC782DC634}"/>
              </a:ext>
            </a:extLst>
          </p:cNvPr>
          <p:cNvSpPr>
            <a:spLocks noGrp="1"/>
          </p:cNvSpPr>
          <p:nvPr>
            <p:ph type="title"/>
          </p:nvPr>
        </p:nvSpPr>
        <p:spPr>
          <a:xfrm>
            <a:off x="1827550" y="111511"/>
            <a:ext cx="7472568" cy="747133"/>
          </a:xfrm>
        </p:spPr>
        <p:txBody>
          <a:bodyPr/>
          <a:lstStyle/>
          <a:p>
            <a:r>
              <a:rPr lang="en-US" b="1" i="0" dirty="0">
                <a:solidFill>
                  <a:srgbClr val="7030A0"/>
                </a:solidFill>
              </a:rPr>
              <a:t>Other</a:t>
            </a:r>
            <a:r>
              <a:rPr lang="en-US" b="1" dirty="0">
                <a:solidFill>
                  <a:srgbClr val="7030A0"/>
                </a:solidFill>
              </a:rPr>
              <a:t> </a:t>
            </a:r>
            <a:r>
              <a:rPr lang="en-US" b="1" i="0" dirty="0">
                <a:solidFill>
                  <a:srgbClr val="7030A0"/>
                </a:solidFill>
              </a:rPr>
              <a:t>Activities</a:t>
            </a:r>
            <a:r>
              <a:rPr lang="en-US" b="1" dirty="0">
                <a:solidFill>
                  <a:srgbClr val="7030A0"/>
                </a:solidFill>
              </a:rPr>
              <a:t> </a:t>
            </a:r>
            <a:r>
              <a:rPr lang="en-US" b="1" i="0" dirty="0">
                <a:solidFill>
                  <a:srgbClr val="7030A0"/>
                </a:solidFill>
              </a:rPr>
              <a:t>in</a:t>
            </a:r>
            <a:r>
              <a:rPr lang="en-US" b="1" dirty="0">
                <a:solidFill>
                  <a:srgbClr val="7030A0"/>
                </a:solidFill>
              </a:rPr>
              <a:t> </a:t>
            </a:r>
            <a:r>
              <a:rPr lang="en-US" b="1" i="0" dirty="0">
                <a:solidFill>
                  <a:srgbClr val="7030A0"/>
                </a:solidFill>
              </a:rPr>
              <a:t>GMH</a:t>
            </a:r>
          </a:p>
        </p:txBody>
      </p:sp>
      <p:sp>
        <p:nvSpPr>
          <p:cNvPr id="5" name="Content Placeholder 2">
            <a:extLst>
              <a:ext uri="{FF2B5EF4-FFF2-40B4-BE49-F238E27FC236}">
                <a16:creationId xmlns:a16="http://schemas.microsoft.com/office/drawing/2014/main" id="{C50E57D7-843E-4CAC-9310-241705BAC130}"/>
              </a:ext>
            </a:extLst>
          </p:cNvPr>
          <p:cNvSpPr txBox="1">
            <a:spLocks/>
          </p:cNvSpPr>
          <p:nvPr/>
        </p:nvSpPr>
        <p:spPr>
          <a:xfrm>
            <a:off x="556935" y="1037066"/>
            <a:ext cx="11269305" cy="513932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a:lnSpc>
                <a:spcPct val="100000"/>
              </a:lnSpc>
              <a:spcBef>
                <a:spcPts val="0"/>
              </a:spcBef>
              <a:defRPr/>
            </a:pPr>
            <a:r>
              <a:rPr lang="en-GB" sz="2800" b="1" cap="none" dirty="0">
                <a:solidFill>
                  <a:srgbClr val="1F497D"/>
                </a:solidFill>
              </a:rPr>
              <a:t>U</a:t>
            </a:r>
            <a:r>
              <a:rPr lang="en-GB" sz="3000" b="1" cap="none" dirty="0">
                <a:solidFill>
                  <a:srgbClr val="1F497D"/>
                </a:solidFill>
              </a:rPr>
              <a:t>nited Nations General Assembly</a:t>
            </a:r>
            <a:r>
              <a:rPr lang="en-GB" sz="3000" cap="none" dirty="0">
                <a:solidFill>
                  <a:srgbClr val="1F497D"/>
                </a:solidFill>
              </a:rPr>
              <a:t>:</a:t>
            </a:r>
          </a:p>
          <a:p>
            <a:pPr marL="0" indent="0">
              <a:lnSpc>
                <a:spcPct val="100000"/>
              </a:lnSpc>
              <a:spcBef>
                <a:spcPts val="0"/>
              </a:spcBef>
              <a:buNone/>
              <a:defRPr/>
            </a:pPr>
            <a:r>
              <a:rPr lang="en-GB" sz="2400" cap="none" dirty="0"/>
              <a:t>2018 first ever United Nations side-event dedicated to mental health by enlisting the support of BPG members including the Government of Canada, Born This Way Foundation and many other supporting organizations</a:t>
            </a:r>
          </a:p>
          <a:p>
            <a:pPr marL="0" indent="0">
              <a:lnSpc>
                <a:spcPct val="100000"/>
              </a:lnSpc>
              <a:spcBef>
                <a:spcPts val="0"/>
              </a:spcBef>
              <a:buNone/>
              <a:defRPr/>
            </a:pPr>
            <a:endParaRPr lang="en-GB" sz="2400" cap="none" dirty="0"/>
          </a:p>
          <a:p>
            <a:pPr marL="0">
              <a:lnSpc>
                <a:spcPct val="100000"/>
              </a:lnSpc>
              <a:spcBef>
                <a:spcPts val="0"/>
              </a:spcBef>
              <a:defRPr/>
            </a:pPr>
            <a:r>
              <a:rPr lang="en-GB" sz="3000" b="1" cap="none" dirty="0">
                <a:solidFill>
                  <a:srgbClr val="1F497D"/>
                </a:solidFill>
              </a:rPr>
              <a:t>Global Ministerial Mental Health Summit </a:t>
            </a:r>
            <a:r>
              <a:rPr lang="en-GB" sz="2600" cap="none" dirty="0">
                <a:solidFill>
                  <a:srgbClr val="1F497D"/>
                </a:solidFill>
              </a:rPr>
              <a:t>:</a:t>
            </a:r>
            <a:endParaRPr lang="en-GB" sz="2600" dirty="0"/>
          </a:p>
          <a:p>
            <a:pPr marL="0" indent="0">
              <a:lnSpc>
                <a:spcPct val="100000"/>
              </a:lnSpc>
              <a:spcBef>
                <a:spcPts val="0"/>
              </a:spcBef>
              <a:buNone/>
              <a:defRPr/>
            </a:pPr>
            <a:r>
              <a:rPr lang="en-GB" sz="2400" cap="none" dirty="0">
                <a:solidFill>
                  <a:srgbClr val="1F497D"/>
                </a:solidFill>
              </a:rPr>
              <a:t>2018 </a:t>
            </a:r>
            <a:r>
              <a:rPr lang="en-GB" sz="2400" cap="none" dirty="0">
                <a:solidFill>
                  <a:prstClr val="black"/>
                </a:solidFill>
              </a:rPr>
              <a:t>held in London, 2019 in Amsterdam as an effort in prioritising mental health, achieving parity between mental and physical health</a:t>
            </a:r>
          </a:p>
          <a:p>
            <a:pPr marL="0" indent="0">
              <a:lnSpc>
                <a:spcPct val="100000"/>
              </a:lnSpc>
              <a:spcBef>
                <a:spcPts val="0"/>
              </a:spcBef>
              <a:buNone/>
              <a:defRPr/>
            </a:pPr>
            <a:endParaRPr lang="en-GB" sz="2400" cap="none" dirty="0">
              <a:solidFill>
                <a:srgbClr val="1F497D"/>
              </a:solidFill>
            </a:endParaRPr>
          </a:p>
          <a:p>
            <a:pPr defTabSz="457200">
              <a:lnSpc>
                <a:spcPct val="100000"/>
              </a:lnSpc>
              <a:spcBef>
                <a:spcPts val="0"/>
              </a:spcBef>
              <a:buClrTx/>
              <a:defRPr/>
            </a:pPr>
            <a:r>
              <a:rPr lang="en-GB" sz="3000" b="1" cap="none" dirty="0">
                <a:solidFill>
                  <a:srgbClr val="1F497D"/>
                </a:solidFill>
              </a:rPr>
              <a:t>WHO </a:t>
            </a:r>
            <a:r>
              <a:rPr lang="en-GB" sz="3000" b="1" cap="none" dirty="0" err="1">
                <a:solidFill>
                  <a:srgbClr val="1F497D"/>
                </a:solidFill>
              </a:rPr>
              <a:t>mhGAP</a:t>
            </a:r>
            <a:r>
              <a:rPr lang="en-GB" sz="3000" b="1" cap="none" dirty="0">
                <a:solidFill>
                  <a:srgbClr val="1F497D"/>
                </a:solidFill>
              </a:rPr>
              <a:t> Forum</a:t>
            </a:r>
            <a:r>
              <a:rPr lang="en-GB" sz="3000" cap="none" dirty="0">
                <a:solidFill>
                  <a:srgbClr val="1F497D"/>
                </a:solidFill>
              </a:rPr>
              <a:t>:</a:t>
            </a:r>
            <a:endParaRPr lang="en-GB" sz="3000" cap="none" dirty="0"/>
          </a:p>
          <a:p>
            <a:pPr marL="0" lvl="0" indent="0" defTabSz="457200">
              <a:lnSpc>
                <a:spcPct val="100000"/>
              </a:lnSpc>
              <a:spcBef>
                <a:spcPts val="0"/>
              </a:spcBef>
              <a:buClrTx/>
              <a:buNone/>
              <a:defRPr/>
            </a:pPr>
            <a:r>
              <a:rPr lang="en-GB" sz="2400" cap="none" dirty="0">
                <a:solidFill>
                  <a:prstClr val="black"/>
                </a:solidFill>
              </a:rPr>
              <a:t>Accelerating Actions on Global Mental Health</a:t>
            </a:r>
            <a:endParaRPr lang="en-GB" sz="2800" dirty="0">
              <a:solidFill>
                <a:srgbClr val="000000"/>
              </a:solidFill>
            </a:endParaRPr>
          </a:p>
          <a:p>
            <a:pPr marL="0" lvl="0" indent="0" defTabSz="457200">
              <a:lnSpc>
                <a:spcPct val="100000"/>
              </a:lnSpc>
              <a:spcBef>
                <a:spcPts val="0"/>
              </a:spcBef>
              <a:buClrTx/>
              <a:buNone/>
              <a:defRPr/>
            </a:pPr>
            <a:endParaRPr lang="en-GB" sz="2400" cap="none" dirty="0">
              <a:solidFill>
                <a:srgbClr val="1F497D"/>
              </a:solidFill>
            </a:endParaRPr>
          </a:p>
          <a:p>
            <a:pPr defTabSz="457200">
              <a:lnSpc>
                <a:spcPct val="100000"/>
              </a:lnSpc>
              <a:spcBef>
                <a:spcPts val="0"/>
              </a:spcBef>
              <a:buClrTx/>
              <a:defRPr/>
            </a:pPr>
            <a:r>
              <a:rPr lang="en-GB" sz="3000" b="1" cap="none" dirty="0">
                <a:solidFill>
                  <a:srgbClr val="1F497D"/>
                </a:solidFill>
              </a:rPr>
              <a:t>World Health Assembly</a:t>
            </a:r>
            <a:r>
              <a:rPr lang="en-GB" sz="3000" cap="none" dirty="0">
                <a:solidFill>
                  <a:srgbClr val="1F497D"/>
                </a:solidFill>
              </a:rPr>
              <a:t>:</a:t>
            </a:r>
            <a:endParaRPr lang="en-GB" sz="3000" cap="none" dirty="0"/>
          </a:p>
          <a:p>
            <a:pPr marL="0" lvl="0" indent="0" defTabSz="457200">
              <a:lnSpc>
                <a:spcPct val="100000"/>
              </a:lnSpc>
              <a:spcBef>
                <a:spcPts val="0"/>
              </a:spcBef>
              <a:buClrTx/>
              <a:buNone/>
              <a:defRPr/>
            </a:pPr>
            <a:r>
              <a:rPr lang="en-GB" sz="2400" cap="none" dirty="0">
                <a:solidFill>
                  <a:prstClr val="black"/>
                </a:solidFill>
              </a:rPr>
              <a:t>BPG advocated for greater action on mental health: specifically for integration of mental health in Universal Health Coverage</a:t>
            </a:r>
            <a:endParaRPr lang="en-GB" sz="2800" b="1" dirty="0">
              <a:solidFill>
                <a:srgbClr val="FF0000"/>
              </a:solidFill>
            </a:endParaRPr>
          </a:p>
        </p:txBody>
      </p:sp>
    </p:spTree>
    <p:extLst>
      <p:ext uri="{BB962C8B-B14F-4D97-AF65-F5344CB8AC3E}">
        <p14:creationId xmlns:p14="http://schemas.microsoft.com/office/powerpoint/2010/main" val="3043677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F60C-6F4A-487F-AE88-DC3C3F57929F}"/>
              </a:ext>
            </a:extLst>
          </p:cNvPr>
          <p:cNvSpPr>
            <a:spLocks noGrp="1"/>
          </p:cNvSpPr>
          <p:nvPr>
            <p:ph type="title"/>
          </p:nvPr>
        </p:nvSpPr>
        <p:spPr>
          <a:xfrm>
            <a:off x="1667078" y="234175"/>
            <a:ext cx="10364451" cy="578551"/>
          </a:xfrm>
        </p:spPr>
        <p:txBody>
          <a:bodyPr>
            <a:noAutofit/>
          </a:bodyPr>
          <a:lstStyle/>
          <a:p>
            <a:r>
              <a:rPr lang="en-US" b="1" i="0" dirty="0">
                <a:solidFill>
                  <a:srgbClr val="7030A0"/>
                </a:solidFill>
              </a:rPr>
              <a:t>Public Mental Health / Public Psychiatry</a:t>
            </a:r>
          </a:p>
        </p:txBody>
      </p:sp>
      <p:sp>
        <p:nvSpPr>
          <p:cNvPr id="5" name="Content Placeholder 2">
            <a:extLst>
              <a:ext uri="{FF2B5EF4-FFF2-40B4-BE49-F238E27FC236}">
                <a16:creationId xmlns:a16="http://schemas.microsoft.com/office/drawing/2014/main" id="{1C1AE2CA-767A-4EA6-989A-0F132C538A9F}"/>
              </a:ext>
            </a:extLst>
          </p:cNvPr>
          <p:cNvSpPr txBox="1">
            <a:spLocks/>
          </p:cNvSpPr>
          <p:nvPr/>
        </p:nvSpPr>
        <p:spPr>
          <a:xfrm>
            <a:off x="0" y="1176697"/>
            <a:ext cx="12192000" cy="558307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a:lnSpc>
                <a:spcPct val="100000"/>
              </a:lnSpc>
              <a:spcBef>
                <a:spcPts val="0"/>
              </a:spcBef>
              <a:defRPr/>
            </a:pPr>
            <a:r>
              <a:rPr lang="en-GB" sz="2800" cap="none" dirty="0">
                <a:solidFill>
                  <a:srgbClr val="1F497D"/>
                </a:solidFill>
              </a:rPr>
              <a:t>Prevention of mental illness</a:t>
            </a:r>
          </a:p>
          <a:p>
            <a:pPr marL="0">
              <a:lnSpc>
                <a:spcPct val="100000"/>
              </a:lnSpc>
              <a:spcBef>
                <a:spcPts val="0"/>
              </a:spcBef>
              <a:defRPr/>
            </a:pPr>
            <a:r>
              <a:rPr lang="en-GB" sz="2800" cap="none" dirty="0">
                <a:solidFill>
                  <a:srgbClr val="1F497D"/>
                </a:solidFill>
              </a:rPr>
              <a:t>Promotion of mental health</a:t>
            </a:r>
          </a:p>
          <a:p>
            <a:pPr marL="0">
              <a:lnSpc>
                <a:spcPct val="100000"/>
              </a:lnSpc>
              <a:spcBef>
                <a:spcPts val="0"/>
              </a:spcBef>
              <a:defRPr/>
            </a:pPr>
            <a:r>
              <a:rPr lang="en-GB" sz="2800" cap="none" dirty="0">
                <a:solidFill>
                  <a:srgbClr val="1F497D"/>
                </a:solidFill>
              </a:rPr>
              <a:t>Recovery, rehabilitation and community psychiatry </a:t>
            </a:r>
          </a:p>
          <a:p>
            <a:pPr marL="0">
              <a:lnSpc>
                <a:spcPct val="100000"/>
              </a:lnSpc>
              <a:spcBef>
                <a:spcPts val="0"/>
              </a:spcBef>
              <a:defRPr/>
            </a:pPr>
            <a:endParaRPr lang="en-GB" sz="2800" cap="none" dirty="0">
              <a:solidFill>
                <a:srgbClr val="1F497D"/>
              </a:solidFill>
            </a:endParaRPr>
          </a:p>
          <a:p>
            <a:pPr marL="0">
              <a:lnSpc>
                <a:spcPct val="100000"/>
              </a:lnSpc>
              <a:spcBef>
                <a:spcPts val="0"/>
              </a:spcBef>
              <a:defRPr/>
            </a:pPr>
            <a:r>
              <a:rPr lang="en-GB" sz="2800" cap="none" dirty="0">
                <a:solidFill>
                  <a:srgbClr val="1F497D"/>
                </a:solidFill>
              </a:rPr>
              <a:t>Life course approach</a:t>
            </a:r>
          </a:p>
          <a:p>
            <a:pPr marL="914400" lvl="2">
              <a:lnSpc>
                <a:spcPct val="100000"/>
              </a:lnSpc>
              <a:spcBef>
                <a:spcPts val="0"/>
              </a:spcBef>
              <a:defRPr/>
            </a:pPr>
            <a:r>
              <a:rPr lang="en-GB" sz="2400" cap="none" dirty="0">
                <a:ea typeface="+mn-lt"/>
                <a:cs typeface="+mn-lt"/>
              </a:rPr>
              <a:t> Programmes for perinatal care, infants &amp; toddlers, parenting skills (reduce ACE)</a:t>
            </a:r>
          </a:p>
          <a:p>
            <a:pPr marL="914400" lvl="2">
              <a:lnSpc>
                <a:spcPct val="100000"/>
              </a:lnSpc>
              <a:spcBef>
                <a:spcPts val="0"/>
              </a:spcBef>
              <a:defRPr/>
            </a:pPr>
            <a:r>
              <a:rPr lang="en-GB" sz="2400" cap="none" dirty="0">
                <a:ea typeface="+mn-lt"/>
                <a:cs typeface="+mn-lt"/>
              </a:rPr>
              <a:t> Education policies and school programs (Life skills, reduce bully)</a:t>
            </a:r>
            <a:endParaRPr lang="en-GB" sz="2400" cap="none" dirty="0">
              <a:solidFill>
                <a:srgbClr val="000000"/>
              </a:solidFill>
            </a:endParaRPr>
          </a:p>
          <a:p>
            <a:pPr marL="914400" lvl="2">
              <a:lnSpc>
                <a:spcPct val="100000"/>
              </a:lnSpc>
              <a:spcBef>
                <a:spcPts val="0"/>
              </a:spcBef>
              <a:defRPr/>
            </a:pPr>
            <a:r>
              <a:rPr lang="en-GB" sz="2400" cap="none" dirty="0">
                <a:ea typeface="+mn-lt"/>
                <a:cs typeface="+mn-lt"/>
              </a:rPr>
              <a:t> Employment and labour policies (fair employment, …)</a:t>
            </a:r>
          </a:p>
          <a:p>
            <a:pPr marL="914400" lvl="2">
              <a:lnSpc>
                <a:spcPct val="100000"/>
              </a:lnSpc>
              <a:spcBef>
                <a:spcPts val="0"/>
              </a:spcBef>
              <a:defRPr/>
            </a:pPr>
            <a:r>
              <a:rPr lang="en-GB" sz="2400" cap="none" dirty="0">
                <a:ea typeface="+mn-lt"/>
                <a:cs typeface="+mn-lt"/>
              </a:rPr>
              <a:t> Policies for poverty, housing and social exclusion</a:t>
            </a:r>
          </a:p>
          <a:p>
            <a:pPr marL="914400" lvl="2">
              <a:lnSpc>
                <a:spcPct val="100000"/>
              </a:lnSpc>
              <a:spcBef>
                <a:spcPts val="0"/>
              </a:spcBef>
              <a:defRPr/>
            </a:pPr>
            <a:r>
              <a:rPr lang="en-GB" sz="2400" cap="none" dirty="0">
                <a:ea typeface="+mn-lt"/>
                <a:cs typeface="+mn-lt"/>
              </a:rPr>
              <a:t> Policies to prevent depression, anxiety and suicide</a:t>
            </a:r>
          </a:p>
          <a:p>
            <a:pPr marL="914400" lvl="2">
              <a:lnSpc>
                <a:spcPct val="100000"/>
              </a:lnSpc>
              <a:spcBef>
                <a:spcPts val="0"/>
              </a:spcBef>
              <a:defRPr/>
            </a:pPr>
            <a:r>
              <a:rPr lang="en-GB" sz="2400" cap="none" dirty="0">
                <a:ea typeface="+mn-lt"/>
                <a:cs typeface="+mn-lt"/>
              </a:rPr>
              <a:t> Prevention of harmful substance use</a:t>
            </a:r>
          </a:p>
          <a:p>
            <a:pPr marL="914400" lvl="2">
              <a:lnSpc>
                <a:spcPct val="100000"/>
              </a:lnSpc>
              <a:spcBef>
                <a:spcPts val="0"/>
              </a:spcBef>
              <a:defRPr/>
            </a:pPr>
            <a:r>
              <a:rPr lang="en-GB" sz="2400" cap="none" dirty="0">
                <a:ea typeface="+mn-lt"/>
                <a:cs typeface="+mn-lt"/>
              </a:rPr>
              <a:t> Aging-friendly policies</a:t>
            </a:r>
            <a:endParaRPr lang="en-GB" sz="2400" cap="none" dirty="0">
              <a:solidFill>
                <a:srgbClr val="000000"/>
              </a:solidFill>
            </a:endParaRPr>
          </a:p>
          <a:p>
            <a:pPr marL="914400" lvl="2">
              <a:lnSpc>
                <a:spcPct val="100000"/>
              </a:lnSpc>
              <a:spcBef>
                <a:spcPts val="0"/>
              </a:spcBef>
              <a:defRPr/>
            </a:pPr>
            <a:r>
              <a:rPr lang="en-GB" sz="2400" cap="none" dirty="0">
                <a:solidFill>
                  <a:srgbClr val="000000"/>
                </a:solidFill>
              </a:rPr>
              <a:t> Stigma reduction policies</a:t>
            </a:r>
          </a:p>
          <a:p>
            <a:pPr marL="914400" lvl="2">
              <a:lnSpc>
                <a:spcPct val="100000"/>
              </a:lnSpc>
              <a:spcBef>
                <a:spcPts val="0"/>
              </a:spcBef>
              <a:defRPr/>
            </a:pPr>
            <a:endParaRPr lang="en-GB" sz="2400" cap="none" dirty="0">
              <a:solidFill>
                <a:srgbClr val="000000"/>
              </a:solidFill>
            </a:endParaRPr>
          </a:p>
        </p:txBody>
      </p:sp>
    </p:spTree>
    <p:extLst>
      <p:ext uri="{BB962C8B-B14F-4D97-AF65-F5344CB8AC3E}">
        <p14:creationId xmlns:p14="http://schemas.microsoft.com/office/powerpoint/2010/main" val="36811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647407" y="113211"/>
            <a:ext cx="6985434" cy="6548846"/>
          </a:xfrm>
          <a:prstGeom prst="rect">
            <a:avLst/>
          </a:prstGeom>
        </p:spPr>
      </p:pic>
    </p:spTree>
    <p:extLst>
      <p:ext uri="{BB962C8B-B14F-4D97-AF65-F5344CB8AC3E}">
        <p14:creationId xmlns:p14="http://schemas.microsoft.com/office/powerpoint/2010/main" val="18100777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DA676037-F90C-4183-9474-DAE3EF0E303A}"/>
              </a:ext>
            </a:extLst>
          </p:cNvPr>
          <p:cNvSpPr>
            <a:spLocks noGrp="1"/>
          </p:cNvSpPr>
          <p:nvPr>
            <p:ph type="title"/>
          </p:nvPr>
        </p:nvSpPr>
        <p:spPr>
          <a:xfrm>
            <a:off x="1827549" y="167267"/>
            <a:ext cx="10364451" cy="623603"/>
          </a:xfrm>
        </p:spPr>
        <p:txBody>
          <a:bodyPr/>
          <a:lstStyle/>
          <a:p>
            <a:r>
              <a:rPr lang="en-US" altLang="en-US" b="1" dirty="0">
                <a:solidFill>
                  <a:srgbClr val="7030A0"/>
                </a:solidFill>
              </a:rPr>
              <a:t>Interventions</a:t>
            </a:r>
          </a:p>
        </p:txBody>
      </p:sp>
      <p:sp>
        <p:nvSpPr>
          <p:cNvPr id="68611" name="Content Placeholder 2">
            <a:extLst>
              <a:ext uri="{FF2B5EF4-FFF2-40B4-BE49-F238E27FC236}">
                <a16:creationId xmlns:a16="http://schemas.microsoft.com/office/drawing/2014/main" id="{D51C2C8F-CDB3-4098-9677-DD91EF2FDD76}"/>
              </a:ext>
            </a:extLst>
          </p:cNvPr>
          <p:cNvSpPr>
            <a:spLocks noGrp="1"/>
          </p:cNvSpPr>
          <p:nvPr>
            <p:ph sz="quarter" idx="13"/>
          </p:nvPr>
        </p:nvSpPr>
        <p:spPr>
          <a:xfrm>
            <a:off x="913773" y="1447800"/>
            <a:ext cx="10689341" cy="5029200"/>
          </a:xfrm>
        </p:spPr>
        <p:txBody>
          <a:bodyPr vert="horz" lIns="91440" tIns="45720" rIns="91440" bIns="45720" rtlCol="0" anchor="t">
            <a:normAutofit/>
          </a:bodyPr>
          <a:lstStyle/>
          <a:p>
            <a:pPr eaLnBrk="1" hangingPunct="1">
              <a:lnSpc>
                <a:spcPct val="90000"/>
              </a:lnSpc>
            </a:pPr>
            <a:r>
              <a:rPr lang="en-US" altLang="en-US" sz="2800" cap="none" dirty="0">
                <a:solidFill>
                  <a:srgbClr val="000000"/>
                </a:solidFill>
              </a:rPr>
              <a:t>Early childhood interventions (e.g., Home visiting for pregnant women, prevention of alcohol abuse by mothers, preschool psychosocial interventions, combined nutritional and psychosocial interventions for disadvantaged populations)</a:t>
            </a:r>
          </a:p>
          <a:p>
            <a:pPr eaLnBrk="1" hangingPunct="1">
              <a:lnSpc>
                <a:spcPct val="90000"/>
              </a:lnSpc>
            </a:pPr>
            <a:endParaRPr lang="en-US" altLang="en-US" sz="2800" cap="none" dirty="0">
              <a:solidFill>
                <a:srgbClr val="000000"/>
              </a:solidFill>
            </a:endParaRPr>
          </a:p>
          <a:p>
            <a:pPr>
              <a:lnSpc>
                <a:spcPct val="90000"/>
              </a:lnSpc>
            </a:pPr>
            <a:r>
              <a:rPr lang="en-US" altLang="en-US" sz="2800" cap="none" dirty="0">
                <a:solidFill>
                  <a:srgbClr val="000000"/>
                </a:solidFill>
              </a:rPr>
              <a:t>Support to children (e.g., Life-skills programs, child and youth development programs, </a:t>
            </a:r>
            <a:r>
              <a:rPr lang="en-US" sz="2800" cap="none" dirty="0">
                <a:solidFill>
                  <a:srgbClr val="000000"/>
                </a:solidFill>
                <a:latin typeface="TW Cen MT"/>
                <a:ea typeface="Verdana"/>
                <a:cs typeface="Verdana"/>
              </a:rPr>
              <a:t>Supporting ecological changes in schools, child-friendly schools</a:t>
            </a:r>
            <a:r>
              <a:rPr lang="en-US" altLang="en-US" sz="2800" cap="none" dirty="0">
                <a:solidFill>
                  <a:srgbClr val="000000"/>
                </a:solidFill>
              </a:rPr>
              <a:t>)</a:t>
            </a:r>
          </a:p>
          <a:p>
            <a:pPr eaLnBrk="1" hangingPunct="1">
              <a:lnSpc>
                <a:spcPct val="90000"/>
              </a:lnSpc>
            </a:pPr>
            <a:endParaRPr lang="en-US" altLang="en-US" sz="2800" cap="none" dirty="0">
              <a:solidFill>
                <a:srgbClr val="000000"/>
              </a:solidFill>
            </a:endParaRPr>
          </a:p>
          <a:p>
            <a:pPr eaLnBrk="1" hangingPunct="1">
              <a:lnSpc>
                <a:spcPct val="90000"/>
              </a:lnSpc>
            </a:pPr>
            <a:r>
              <a:rPr lang="en-US" altLang="en-US" sz="2800" cap="none" dirty="0">
                <a:solidFill>
                  <a:srgbClr val="000000"/>
                </a:solidFill>
              </a:rPr>
              <a:t>Socioeconomic empowerment of women (e.g., improving access to education)</a:t>
            </a:r>
          </a:p>
          <a:p>
            <a:endParaRPr lang="en-US" altLang="en-US" dirty="0"/>
          </a:p>
        </p:txBody>
      </p:sp>
    </p:spTree>
    <p:extLst>
      <p:ext uri="{BB962C8B-B14F-4D97-AF65-F5344CB8AC3E}">
        <p14:creationId xmlns:p14="http://schemas.microsoft.com/office/powerpoint/2010/main" val="19853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EECDC294-925F-4F4D-8BA1-C3F57D8AD386}"/>
              </a:ext>
            </a:extLst>
          </p:cNvPr>
          <p:cNvSpPr>
            <a:spLocks noGrp="1"/>
          </p:cNvSpPr>
          <p:nvPr>
            <p:ph type="title"/>
          </p:nvPr>
        </p:nvSpPr>
        <p:spPr>
          <a:xfrm>
            <a:off x="1681369" y="156117"/>
            <a:ext cx="10364451" cy="754567"/>
          </a:xfrm>
        </p:spPr>
        <p:txBody>
          <a:bodyPr/>
          <a:lstStyle/>
          <a:p>
            <a:r>
              <a:rPr lang="en-US" altLang="en-US" b="1" dirty="0">
                <a:solidFill>
                  <a:srgbClr val="7030A0"/>
                </a:solidFill>
              </a:rPr>
              <a:t>Interventions (cont.)</a:t>
            </a:r>
          </a:p>
        </p:txBody>
      </p:sp>
      <p:sp>
        <p:nvSpPr>
          <p:cNvPr id="69635" name="Content Placeholder 2">
            <a:extLst>
              <a:ext uri="{FF2B5EF4-FFF2-40B4-BE49-F238E27FC236}">
                <a16:creationId xmlns:a16="http://schemas.microsoft.com/office/drawing/2014/main" id="{01758F98-0CC6-47FF-8E1B-56D856B5B620}"/>
              </a:ext>
            </a:extLst>
          </p:cNvPr>
          <p:cNvSpPr>
            <a:spLocks noGrp="1"/>
          </p:cNvSpPr>
          <p:nvPr>
            <p:ph sz="quarter" idx="13"/>
          </p:nvPr>
        </p:nvSpPr>
        <p:spPr>
          <a:xfrm>
            <a:off x="585925" y="1580226"/>
            <a:ext cx="11017189" cy="4341180"/>
          </a:xfrm>
        </p:spPr>
        <p:txBody>
          <a:bodyPr vert="horz" lIns="91440" tIns="45720" rIns="91440" bIns="45720" rtlCol="0" anchor="t">
            <a:normAutofit/>
          </a:bodyPr>
          <a:lstStyle/>
          <a:p>
            <a:pPr eaLnBrk="1" hangingPunct="1"/>
            <a:r>
              <a:rPr lang="en-US" altLang="en-US" sz="2800" cap="none" dirty="0">
                <a:solidFill>
                  <a:srgbClr val="000000"/>
                </a:solidFill>
                <a:latin typeface="Verdana" panose="020B0604030504040204" pitchFamily="34" charset="0"/>
                <a:ea typeface="Verdana" panose="020B0604030504040204" pitchFamily="34" charset="0"/>
                <a:cs typeface="Verdana" panose="020B0604030504040204" pitchFamily="34" charset="0"/>
              </a:rPr>
              <a:t>Social support for older populations (e.g., Befriending initiatives, community and day centers for older adults)</a:t>
            </a:r>
          </a:p>
          <a:p>
            <a:pPr eaLnBrk="1" hangingPunct="1"/>
            <a:endParaRPr lang="en-US" altLang="en-US" sz="2800" cap="none"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2800" cap="none" dirty="0">
                <a:solidFill>
                  <a:srgbClr val="000000"/>
                </a:solidFill>
                <a:latin typeface="Verdana" panose="020B0604030504040204" pitchFamily="34" charset="0"/>
                <a:ea typeface="Verdana" panose="020B0604030504040204" pitchFamily="34" charset="0"/>
                <a:cs typeface="Verdana" panose="020B0604030504040204" pitchFamily="34" charset="0"/>
              </a:rPr>
              <a:t>Programs targeting vulnerable groups including minorities, indigenous people, migrants, and those affected by conflicts and disasters (e.g., Psychosocial interventions after disasters)</a:t>
            </a:r>
          </a:p>
          <a:p>
            <a:pPr eaLnBrk="1" hangingPunct="1"/>
            <a:endParaRPr lang="en-US" altLang="en-US" sz="2800" cap="none"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altLang="en-US" sz="2800" cap="none" dirty="0">
              <a:solidFill>
                <a:srgbClr val="000000"/>
              </a:solidFill>
              <a:latin typeface="Tw Cen MT" panose="020B0602020104020603"/>
              <a:ea typeface="Verdana"/>
              <a:cs typeface="Verdana"/>
            </a:endParaRPr>
          </a:p>
        </p:txBody>
      </p:sp>
    </p:spTree>
    <p:extLst>
      <p:ext uri="{BB962C8B-B14F-4D97-AF65-F5344CB8AC3E}">
        <p14:creationId xmlns:p14="http://schemas.microsoft.com/office/powerpoint/2010/main" val="67094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B8EDDA21-B787-4E46-BF6D-770945632098}"/>
              </a:ext>
            </a:extLst>
          </p:cNvPr>
          <p:cNvSpPr>
            <a:spLocks noGrp="1"/>
          </p:cNvSpPr>
          <p:nvPr>
            <p:ph type="title"/>
          </p:nvPr>
        </p:nvSpPr>
        <p:spPr>
          <a:xfrm>
            <a:off x="1683209" y="245327"/>
            <a:ext cx="10364451" cy="515014"/>
          </a:xfrm>
        </p:spPr>
        <p:txBody>
          <a:bodyPr/>
          <a:lstStyle/>
          <a:p>
            <a:r>
              <a:rPr lang="en-US" altLang="en-US" b="1" dirty="0">
                <a:solidFill>
                  <a:srgbClr val="7030A0"/>
                </a:solidFill>
              </a:rPr>
              <a:t>Interventions (cont.)</a:t>
            </a:r>
          </a:p>
        </p:txBody>
      </p:sp>
      <p:sp>
        <p:nvSpPr>
          <p:cNvPr id="70659" name="Content Placeholder 2">
            <a:extLst>
              <a:ext uri="{FF2B5EF4-FFF2-40B4-BE49-F238E27FC236}">
                <a16:creationId xmlns:a16="http://schemas.microsoft.com/office/drawing/2014/main" id="{02E18404-F3A8-448E-A9AE-A3EF45E937BE}"/>
              </a:ext>
            </a:extLst>
          </p:cNvPr>
          <p:cNvSpPr>
            <a:spLocks noGrp="1"/>
          </p:cNvSpPr>
          <p:nvPr>
            <p:ph sz="quarter" idx="13"/>
          </p:nvPr>
        </p:nvSpPr>
        <p:spPr>
          <a:xfrm>
            <a:off x="367990" y="1231506"/>
            <a:ext cx="11679670" cy="5037338"/>
          </a:xfrm>
        </p:spPr>
        <p:txBody>
          <a:bodyPr>
            <a:normAutofit/>
          </a:bodyPr>
          <a:lstStyle/>
          <a:p>
            <a:pPr eaLnBrk="1" hangingPunct="1">
              <a:lnSpc>
                <a:spcPct val="90000"/>
              </a:lnSpc>
            </a:pPr>
            <a:r>
              <a:rPr lang="en-US" altLang="en-US" sz="2800" cap="none" dirty="0">
                <a:solidFill>
                  <a:srgbClr val="000000"/>
                </a:solidFill>
                <a:latin typeface="Verdana" panose="020B0604030504040204" pitchFamily="34" charset="0"/>
              </a:rPr>
              <a:t>Mental health interventions at work (e.g., Stress prevention)</a:t>
            </a:r>
          </a:p>
          <a:p>
            <a:pPr eaLnBrk="1" hangingPunct="1">
              <a:lnSpc>
                <a:spcPct val="90000"/>
              </a:lnSpc>
            </a:pPr>
            <a:endParaRPr lang="en-US" altLang="en-US" sz="2800" cap="none" dirty="0">
              <a:solidFill>
                <a:srgbClr val="000000"/>
              </a:solidFill>
              <a:latin typeface="Verdana" panose="020B0604030504040204" pitchFamily="34" charset="0"/>
            </a:endParaRPr>
          </a:p>
          <a:p>
            <a:pPr eaLnBrk="1" hangingPunct="1">
              <a:lnSpc>
                <a:spcPct val="90000"/>
              </a:lnSpc>
            </a:pPr>
            <a:r>
              <a:rPr lang="en-US" altLang="en-US" sz="2800" cap="none" dirty="0">
                <a:solidFill>
                  <a:srgbClr val="000000"/>
                </a:solidFill>
                <a:latin typeface="Verdana" panose="020B0604030504040204" pitchFamily="34" charset="0"/>
              </a:rPr>
              <a:t>Housing policies (e.g., Housing improvement)</a:t>
            </a:r>
          </a:p>
          <a:p>
            <a:pPr eaLnBrk="1" hangingPunct="1">
              <a:lnSpc>
                <a:spcPct val="90000"/>
              </a:lnSpc>
            </a:pPr>
            <a:endParaRPr lang="en-US" altLang="en-US" sz="2800" cap="none" dirty="0">
              <a:solidFill>
                <a:srgbClr val="000000"/>
              </a:solidFill>
              <a:latin typeface="Verdana" panose="020B0604030504040204" pitchFamily="34" charset="0"/>
            </a:endParaRPr>
          </a:p>
          <a:p>
            <a:pPr eaLnBrk="1" hangingPunct="1">
              <a:lnSpc>
                <a:spcPct val="90000"/>
              </a:lnSpc>
            </a:pPr>
            <a:r>
              <a:rPr lang="en-US" altLang="en-US" sz="2800" cap="none" dirty="0">
                <a:solidFill>
                  <a:srgbClr val="000000"/>
                </a:solidFill>
                <a:latin typeface="Verdana" panose="020B0604030504040204" pitchFamily="34" charset="0"/>
              </a:rPr>
              <a:t>Violence prevention programs (e.g., Community policing initiatives)</a:t>
            </a:r>
          </a:p>
          <a:p>
            <a:pPr eaLnBrk="1" hangingPunct="1">
              <a:lnSpc>
                <a:spcPct val="90000"/>
              </a:lnSpc>
            </a:pPr>
            <a:endParaRPr lang="en-US" altLang="en-US" sz="2800" cap="none" dirty="0">
              <a:solidFill>
                <a:srgbClr val="000000"/>
              </a:solidFill>
              <a:latin typeface="Verdana" panose="020B0604030504040204" pitchFamily="34" charset="0"/>
            </a:endParaRPr>
          </a:p>
          <a:p>
            <a:pPr eaLnBrk="1" hangingPunct="1">
              <a:lnSpc>
                <a:spcPct val="90000"/>
              </a:lnSpc>
            </a:pPr>
            <a:r>
              <a:rPr lang="en-US" altLang="en-US" sz="2800" cap="none" dirty="0">
                <a:solidFill>
                  <a:srgbClr val="000000"/>
                </a:solidFill>
                <a:latin typeface="Verdana" panose="020B0604030504040204" pitchFamily="34" charset="0"/>
              </a:rPr>
              <a:t>Community development programs (e.g., </a:t>
            </a:r>
            <a:r>
              <a:rPr lang="ja-JP" altLang="en-US" sz="2800" cap="none" dirty="0">
                <a:solidFill>
                  <a:srgbClr val="000000"/>
                </a:solidFill>
                <a:latin typeface="Verdana" panose="020B0604030504040204" pitchFamily="34" charset="0"/>
                <a:ea typeface="ＭＳ Ｐゴシック" panose="020B0600070205080204" pitchFamily="34" charset="-128"/>
              </a:rPr>
              <a:t>“</a:t>
            </a:r>
            <a:r>
              <a:rPr lang="en-US" altLang="en-US" sz="2800" cap="none" dirty="0">
                <a:solidFill>
                  <a:srgbClr val="000000"/>
                </a:solidFill>
                <a:latin typeface="Verdana" panose="020B0604030504040204" pitchFamily="34" charset="0"/>
              </a:rPr>
              <a:t>Communities that care</a:t>
            </a:r>
            <a:r>
              <a:rPr lang="ja-JP" altLang="en-US" sz="2800" cap="none" dirty="0">
                <a:solidFill>
                  <a:srgbClr val="000000"/>
                </a:solidFill>
                <a:latin typeface="Verdana" panose="020B0604030504040204" pitchFamily="34" charset="0"/>
                <a:ea typeface="ＭＳ Ｐゴシック" panose="020B0600070205080204" pitchFamily="34" charset="-128"/>
              </a:rPr>
              <a:t>”</a:t>
            </a:r>
            <a:r>
              <a:rPr lang="en-US" altLang="en-US" sz="2800" cap="none" dirty="0">
                <a:solidFill>
                  <a:srgbClr val="000000"/>
                </a:solidFill>
                <a:latin typeface="Verdana" panose="020B0604030504040204" pitchFamily="34" charset="0"/>
              </a:rPr>
              <a:t> initiatives, integrated rural development)</a:t>
            </a:r>
          </a:p>
        </p:txBody>
      </p:sp>
    </p:spTree>
    <p:extLst>
      <p:ext uri="{BB962C8B-B14F-4D97-AF65-F5344CB8AC3E}">
        <p14:creationId xmlns:p14="http://schemas.microsoft.com/office/powerpoint/2010/main" val="261684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6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r="56" b="2"/>
          <a:stretch/>
        </p:blipFill>
        <p:spPr>
          <a:xfrm>
            <a:off x="2325189" y="5140"/>
            <a:ext cx="7547283" cy="6852859"/>
          </a:xfrm>
          <a:prstGeom prst="rect">
            <a:avLst/>
          </a:prstGeom>
        </p:spPr>
      </p:pic>
    </p:spTree>
    <p:extLst>
      <p:ext uri="{BB962C8B-B14F-4D97-AF65-F5344CB8AC3E}">
        <p14:creationId xmlns:p14="http://schemas.microsoft.com/office/powerpoint/2010/main" val="1777323361"/>
      </p:ext>
    </p:extLst>
  </p:cSld>
  <p:clrMapOvr>
    <a:masterClrMapping/>
  </p:clrMapOvr>
</p:sld>
</file>

<file path=ppt/theme/theme1.xml><?xml version="1.0" encoding="utf-8"?>
<a:theme xmlns:a="http://schemas.openxmlformats.org/drawingml/2006/main" name="TF01069026">
  <a:themeElements>
    <a:clrScheme name="Office Theme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Office Theme">
      <a:majorFont>
        <a:latin typeface="Times New Roman"/>
        <a:ea typeface=""/>
        <a:cs typeface="Tahoma"/>
      </a:majorFont>
      <a:minorFont>
        <a:latin typeface="Tahoma"/>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Office Theme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Office Theme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Office Theme 8">
        <a:dk1>
          <a:srgbClr val="1B3753"/>
        </a:dk1>
        <a:lt1>
          <a:srgbClr val="FFFFFF"/>
        </a:lt1>
        <a:dk2>
          <a:srgbClr val="009999"/>
        </a:dk2>
        <a:lt2>
          <a:srgbClr val="FFF385"/>
        </a:lt2>
        <a:accent1>
          <a:srgbClr val="9AE6C0"/>
        </a:accent1>
        <a:accent2>
          <a:srgbClr val="0099CC"/>
        </a:accent2>
        <a:accent3>
          <a:srgbClr val="AACACA"/>
        </a:accent3>
        <a:accent4>
          <a:srgbClr val="DADADA"/>
        </a:accent4>
        <a:accent5>
          <a:srgbClr val="CAF0DC"/>
        </a:accent5>
        <a:accent6>
          <a:srgbClr val="008AB9"/>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TotalTime>
  <Words>3492</Words>
  <Application>Microsoft Office PowerPoint</Application>
  <PresentationFormat>Widescreen</PresentationFormat>
  <Paragraphs>528</Paragraphs>
  <Slides>118</Slides>
  <Notes>22</Notes>
  <HiddenSlides>22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118</vt:i4>
      </vt:variant>
    </vt:vector>
  </HeadingPairs>
  <TitlesOfParts>
    <vt:vector size="133" baseType="lpstr">
      <vt:lpstr>Arial</vt:lpstr>
      <vt:lpstr>Arial</vt:lpstr>
      <vt:lpstr>Arial Black</vt:lpstr>
      <vt:lpstr>Calibri</vt:lpstr>
      <vt:lpstr>Helvetica</vt:lpstr>
      <vt:lpstr>Montserrat Light</vt:lpstr>
      <vt:lpstr>Tahoma</vt:lpstr>
      <vt:lpstr>Times</vt:lpstr>
      <vt:lpstr>Times New Roman</vt:lpstr>
      <vt:lpstr>Tw Cen MT</vt:lpstr>
      <vt:lpstr>Tw Cen MT</vt:lpstr>
      <vt:lpstr>Verdana</vt:lpstr>
      <vt:lpstr>Wingdings</vt:lpstr>
      <vt:lpstr>Wingdings 3</vt:lpstr>
      <vt:lpstr>TF01069026</vt:lpstr>
      <vt:lpstr>Global Mental Health Facts and Fads in a Personal Journey</vt:lpstr>
      <vt:lpstr>Disclosures</vt:lpstr>
      <vt:lpstr>Objectives</vt:lpstr>
      <vt:lpstr>My Journey</vt:lpstr>
      <vt:lpstr>PowerPoint Presentation</vt:lpstr>
      <vt:lpstr>Zaboli Health Clinic, Baluchistan, Iran</vt:lpstr>
      <vt:lpstr>Global Mental Health</vt:lpstr>
      <vt:lpstr>Mental Health</vt:lpstr>
      <vt:lpstr>MH History</vt:lpstr>
      <vt:lpstr>Rise of Institutional Care</vt:lpstr>
      <vt:lpstr>Colonial Psychiatry</vt:lpstr>
      <vt:lpstr>Deinstitutionalization</vt:lpstr>
      <vt:lpstr>Results of Deinstitutionalization </vt:lpstr>
      <vt:lpstr>MH Treatments</vt:lpstr>
      <vt:lpstr>Global MH: The Terminology</vt:lpstr>
      <vt:lpstr>Global Aspect of MH</vt:lpstr>
      <vt:lpstr>Pillars of GMH/GH/PH</vt:lpstr>
      <vt:lpstr>MH importance in global context:</vt:lpstr>
      <vt:lpstr>PowerPoint Presentation</vt:lpstr>
      <vt:lpstr>PowerPoint Presentation</vt:lpstr>
      <vt:lpstr>PowerPoint Presentation</vt:lpstr>
      <vt:lpstr>PowerPoint Presentation</vt:lpstr>
      <vt:lpstr>PowerPoint Presentation</vt:lpstr>
      <vt:lpstr>Mental Health Costs</vt:lpstr>
      <vt:lpstr>Burden vs. Resources</vt:lpstr>
      <vt:lpstr>MH is Globally Neglected</vt:lpstr>
      <vt:lpstr>PowerPoint Presentation</vt:lpstr>
      <vt:lpstr>Consequences of low funding:</vt:lpstr>
      <vt:lpstr>PowerPoint Presentation</vt:lpstr>
      <vt:lpstr>Interest in Primary Care</vt:lpstr>
      <vt:lpstr>PowerPoint Presentation</vt:lpstr>
      <vt:lpstr>PowerPoint Presentation</vt:lpstr>
      <vt:lpstr>PowerPoint Presentation</vt:lpstr>
      <vt:lpstr>Global Mental Health</vt:lpstr>
      <vt:lpstr>PowerPoint Presentation</vt:lpstr>
      <vt:lpstr>GMH Focus</vt:lpstr>
      <vt:lpstr>PowerPoint Presentation</vt:lpstr>
      <vt:lpstr>GMH journey so far</vt:lpstr>
      <vt:lpstr>PowerPoint Presentation</vt:lpstr>
      <vt:lpstr>PowerPoint Presentation</vt:lpstr>
      <vt:lpstr>PowerPoint Presentation</vt:lpstr>
      <vt:lpstr>PowerPoint Presentation</vt:lpstr>
      <vt:lpstr>PowerPoint Presentation</vt:lpstr>
      <vt:lpstr>Priority Conditions</vt:lpstr>
      <vt:lpstr>mhGap Packages</vt:lpstr>
      <vt:lpstr>PowerPoint Presentation</vt:lpstr>
      <vt:lpstr>Grand Challenges in GMH, 2011</vt:lpstr>
      <vt:lpstr>Top Challenges</vt:lpstr>
      <vt:lpstr>PowerPoint Presentation</vt:lpstr>
      <vt:lpstr>PowerPoint Presentation</vt:lpstr>
      <vt:lpstr>Objectives</vt:lpstr>
      <vt:lpstr>Principles</vt:lpstr>
      <vt:lpstr>Critical Issues</vt:lpstr>
      <vt:lpstr>PowerPoint Presentation</vt:lpstr>
      <vt:lpstr>Knowledge Exchange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Project Atlas (V.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 Health Organization Efforts</vt:lpstr>
      <vt:lpstr>WHO's Technical Material</vt:lpstr>
      <vt:lpstr>PowerPoint Presentation</vt:lpstr>
      <vt:lpstr>mhGAP Community Toolkit Manual</vt:lpstr>
      <vt:lpstr>PowerPoint Presentation</vt:lpstr>
      <vt:lpstr>PowerPoint Presentation</vt:lpstr>
      <vt:lpstr>PowerPoint Presentation</vt:lpstr>
      <vt:lpstr>PowerPoint Presentation</vt:lpstr>
      <vt:lpstr>PowerPoint Presentation</vt:lpstr>
      <vt:lpstr>Risk Reduction of Cognitive Decline &amp; Dementia</vt:lpstr>
      <vt:lpstr>PowerPoint Presentation</vt:lpstr>
      <vt:lpstr>PowerPoint Presentation</vt:lpstr>
      <vt:lpstr>PowerPoint Presentation</vt:lpstr>
      <vt:lpstr>PowerPoint Presentation</vt:lpstr>
      <vt:lpstr>PowerPoint Presentation</vt:lpstr>
      <vt:lpstr>PowerPoint Presentation</vt:lpstr>
      <vt:lpstr>Other Activities in GMH</vt:lpstr>
      <vt:lpstr>Other Activities in GMH</vt:lpstr>
      <vt:lpstr>Public Mental Health / Public Psychiatry</vt:lpstr>
      <vt:lpstr>PowerPoint Presentation</vt:lpstr>
      <vt:lpstr>Interventions</vt:lpstr>
      <vt:lpstr>Interventions (cont.)</vt:lpstr>
      <vt:lpstr>Interventions (cont.)</vt:lpstr>
      <vt:lpstr>PowerPoint Presentation</vt:lpstr>
      <vt:lpstr>PowerPoint Presentation</vt:lpstr>
      <vt:lpstr>PowerPoint Presentation</vt:lpstr>
      <vt:lpstr>PowerPoint Presentation</vt:lpstr>
      <vt:lpstr>Think Global, Work Local</vt:lpstr>
      <vt:lpstr>Human Rights Violations</vt:lpstr>
      <vt:lpstr>Human Rights Violations, cont.</vt:lpstr>
      <vt:lpstr>Human Rights Violations, cont.</vt:lpstr>
      <vt:lpstr>Human Rights Violations, cont.</vt:lpstr>
      <vt:lpstr>Human Rights Violations, cont.</vt:lpstr>
      <vt:lpstr>Critics of GMH</vt:lpstr>
      <vt:lpstr>“Should not replicate the inefficient, inaccessible,  and insensitive Western model”</vt:lpstr>
      <vt:lpstr>PowerPoint Presentation</vt:lpstr>
      <vt:lpstr>Crazy Like Us</vt:lpstr>
      <vt:lpstr>PowerPoint Presentation</vt:lpstr>
      <vt:lpstr>Decolonizing Global Mental Health</vt:lpstr>
      <vt:lpstr>Critics of mhGAP</vt:lpstr>
      <vt:lpstr>Critics of mhGAP</vt:lpstr>
      <vt:lpstr>Acknowledgements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Mental Health 101 Facts and Fads in a Personal Journey</dc:title>
  <dc:creator>Artin Mahdanian</dc:creator>
  <cp:lastModifiedBy>Artin Mahdanian</cp:lastModifiedBy>
  <cp:revision>88</cp:revision>
  <dcterms:created xsi:type="dcterms:W3CDTF">2019-09-04T10:06:33Z</dcterms:created>
  <dcterms:modified xsi:type="dcterms:W3CDTF">2019-10-26T15:46:29Z</dcterms:modified>
</cp:coreProperties>
</file>